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7" r:id="rId4"/>
    <p:sldMasterId id="2147483964" r:id="rId5"/>
    <p:sldMasterId id="2147483680" r:id="rId6"/>
  </p:sldMasterIdLst>
  <p:notesMasterIdLst>
    <p:notesMasterId r:id="rId34"/>
  </p:notesMasterIdLst>
  <p:sldIdLst>
    <p:sldId id="445" r:id="rId7"/>
    <p:sldId id="386" r:id="rId8"/>
    <p:sldId id="387" r:id="rId9"/>
    <p:sldId id="436" r:id="rId10"/>
    <p:sldId id="438" r:id="rId11"/>
    <p:sldId id="443" r:id="rId12"/>
    <p:sldId id="439" r:id="rId13"/>
    <p:sldId id="440" r:id="rId14"/>
    <p:sldId id="441" r:id="rId15"/>
    <p:sldId id="442" r:id="rId16"/>
    <p:sldId id="399" r:id="rId17"/>
    <p:sldId id="444" r:id="rId18"/>
    <p:sldId id="420" r:id="rId19"/>
    <p:sldId id="421" r:id="rId20"/>
    <p:sldId id="431" r:id="rId21"/>
    <p:sldId id="419" r:id="rId22"/>
    <p:sldId id="425" r:id="rId23"/>
    <p:sldId id="432" r:id="rId24"/>
    <p:sldId id="422" r:id="rId25"/>
    <p:sldId id="426" r:id="rId26"/>
    <p:sldId id="433" r:id="rId27"/>
    <p:sldId id="423" r:id="rId28"/>
    <p:sldId id="427" r:id="rId29"/>
    <p:sldId id="394" r:id="rId30"/>
    <p:sldId id="428" r:id="rId31"/>
    <p:sldId id="434" r:id="rId32"/>
    <p:sldId id="410" r:id="rId33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79D02-2B86-4D19-623E-F180C6A1B4C1}" name="Татьяна Токарева" initials="ТТ" userId="Татьяна Токарева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Токарева" initials="ТТ" lastIdx="8" clrIdx="0">
    <p:extLst>
      <p:ext uri="{19B8F6BF-5375-455C-9EA6-DF929625EA0E}">
        <p15:presenceInfo xmlns:p15="http://schemas.microsoft.com/office/powerpoint/2012/main" userId="Татьяна Токарева" providerId="None"/>
      </p:ext>
    </p:extLst>
  </p:cmAuthor>
  <p:cmAuthor id="2" name="Alexander Skakunov" initials="AS" lastIdx="5" clrIdx="1">
    <p:extLst>
      <p:ext uri="{19B8F6BF-5375-455C-9EA6-DF929625EA0E}">
        <p15:presenceInfo xmlns:p15="http://schemas.microsoft.com/office/powerpoint/2012/main" userId="f98a331467a31f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976"/>
    <a:srgbClr val="13242F"/>
    <a:srgbClr val="0D1A22"/>
    <a:srgbClr val="000000"/>
    <a:srgbClr val="101F29"/>
    <a:srgbClr val="FFFFFF"/>
    <a:srgbClr val="F7C8BC"/>
    <a:srgbClr val="5E021D"/>
    <a:srgbClr val="65A637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81F88-4C2D-3747-A16D-96F69475AC23}" v="6" dt="2024-10-06T06:54:11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 autoAdjust="0"/>
    <p:restoredTop sz="92671" autoAdjust="0"/>
  </p:normalViewPr>
  <p:slideViewPr>
    <p:cSldViewPr snapToObjects="1">
      <p:cViewPr varScale="1">
        <p:scale>
          <a:sx n="117" d="100"/>
          <a:sy n="117" d="100"/>
        </p:scale>
        <p:origin x="1168" y="184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90" d="100"/>
        <a:sy n="190" d="100"/>
      </p:scale>
      <p:origin x="0" y="0"/>
    </p:cViewPr>
  </p:notesTextViewPr>
  <p:sorterViewPr>
    <p:cViewPr>
      <p:scale>
        <a:sx n="25" d="100"/>
        <a:sy n="25" d="100"/>
      </p:scale>
      <p:origin x="0" y="-1404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Skakunov" userId="3d20ee89-e548-4529-b7a6-4cd12a22d114" providerId="ADAL" clId="{D1B81F88-4C2D-3747-A16D-96F69475AC23}"/>
    <pc:docChg chg="addSld modSld sldOrd">
      <pc:chgData name="Alexander Skakunov" userId="3d20ee89-e548-4529-b7a6-4cd12a22d114" providerId="ADAL" clId="{D1B81F88-4C2D-3747-A16D-96F69475AC23}" dt="2024-10-08T09:05:01.391" v="13" actId="20577"/>
      <pc:docMkLst>
        <pc:docMk/>
      </pc:docMkLst>
      <pc:sldChg chg="modSp">
        <pc:chgData name="Alexander Skakunov" userId="3d20ee89-e548-4529-b7a6-4cd12a22d114" providerId="ADAL" clId="{D1B81F88-4C2D-3747-A16D-96F69475AC23}" dt="2024-10-06T06:53:33.625" v="4" actId="113"/>
        <pc:sldMkLst>
          <pc:docMk/>
          <pc:sldMk cId="2034401940" sldId="386"/>
        </pc:sldMkLst>
        <pc:spChg chg="mod">
          <ac:chgData name="Alexander Skakunov" userId="3d20ee89-e548-4529-b7a6-4cd12a22d114" providerId="ADAL" clId="{D1B81F88-4C2D-3747-A16D-96F69475AC23}" dt="2024-10-06T06:53:33.625" v="4" actId="113"/>
          <ac:spMkLst>
            <pc:docMk/>
            <pc:sldMk cId="2034401940" sldId="386"/>
            <ac:spMk id="2" creationId="{E8F79FF5-F35D-D90B-8E56-38FBC052C490}"/>
          </ac:spMkLst>
        </pc:spChg>
      </pc:sldChg>
      <pc:sldChg chg="modTransition">
        <pc:chgData name="Alexander Skakunov" userId="3d20ee89-e548-4529-b7a6-4cd12a22d114" providerId="ADAL" clId="{D1B81F88-4C2D-3747-A16D-96F69475AC23}" dt="2024-10-06T06:52:39.255" v="0"/>
        <pc:sldMkLst>
          <pc:docMk/>
          <pc:sldMk cId="868302674" sldId="436"/>
        </pc:sldMkLst>
      </pc:sldChg>
      <pc:sldChg chg="modTransition">
        <pc:chgData name="Alexander Skakunov" userId="3d20ee89-e548-4529-b7a6-4cd12a22d114" providerId="ADAL" clId="{D1B81F88-4C2D-3747-A16D-96F69475AC23}" dt="2024-10-06T06:52:39.255" v="0"/>
        <pc:sldMkLst>
          <pc:docMk/>
          <pc:sldMk cId="743325767" sldId="438"/>
        </pc:sldMkLst>
      </pc:sldChg>
      <pc:sldChg chg="modNotesTx">
        <pc:chgData name="Alexander Skakunov" userId="3d20ee89-e548-4529-b7a6-4cd12a22d114" providerId="ADAL" clId="{D1B81F88-4C2D-3747-A16D-96F69475AC23}" dt="2024-10-08T09:05:01.391" v="13" actId="20577"/>
        <pc:sldMkLst>
          <pc:docMk/>
          <pc:sldMk cId="881849709" sldId="439"/>
        </pc:sldMkLst>
      </pc:sldChg>
      <pc:sldChg chg="modSp">
        <pc:chgData name="Alexander Skakunov" userId="3d20ee89-e548-4529-b7a6-4cd12a22d114" providerId="ADAL" clId="{D1B81F88-4C2D-3747-A16D-96F69475AC23}" dt="2024-10-06T06:52:54.075" v="1" actId="113"/>
        <pc:sldMkLst>
          <pc:docMk/>
          <pc:sldMk cId="2416956192" sldId="443"/>
        </pc:sldMkLst>
        <pc:spChg chg="mod">
          <ac:chgData name="Alexander Skakunov" userId="3d20ee89-e548-4529-b7a6-4cd12a22d114" providerId="ADAL" clId="{D1B81F88-4C2D-3747-A16D-96F69475AC23}" dt="2024-10-06T06:52:54.075" v="1" actId="113"/>
          <ac:spMkLst>
            <pc:docMk/>
            <pc:sldMk cId="2416956192" sldId="443"/>
            <ac:spMk id="2" creationId="{C671DF35-CDD5-A72E-DBA6-898CA291857B}"/>
          </ac:spMkLst>
        </pc:spChg>
      </pc:sldChg>
      <pc:sldChg chg="modSp">
        <pc:chgData name="Alexander Skakunov" userId="3d20ee89-e548-4529-b7a6-4cd12a22d114" providerId="ADAL" clId="{D1B81F88-4C2D-3747-A16D-96F69475AC23}" dt="2024-10-06T06:53:12.578" v="3" actId="313"/>
        <pc:sldMkLst>
          <pc:docMk/>
          <pc:sldMk cId="1117382644" sldId="444"/>
        </pc:sldMkLst>
        <pc:spChg chg="mod">
          <ac:chgData name="Alexander Skakunov" userId="3d20ee89-e548-4529-b7a6-4cd12a22d114" providerId="ADAL" clId="{D1B81F88-4C2D-3747-A16D-96F69475AC23}" dt="2024-10-06T06:53:12.578" v="3" actId="313"/>
          <ac:spMkLst>
            <pc:docMk/>
            <pc:sldMk cId="1117382644" sldId="444"/>
            <ac:spMk id="2" creationId="{5865B3C5-56B4-84E4-4F0F-39F687B924B1}"/>
          </ac:spMkLst>
        </pc:spChg>
      </pc:sldChg>
      <pc:sldChg chg="modSp add mod ord">
        <pc:chgData name="Alexander Skakunov" userId="3d20ee89-e548-4529-b7a6-4cd12a22d114" providerId="ADAL" clId="{D1B81F88-4C2D-3747-A16D-96F69475AC23}" dt="2024-10-06T08:55:49.655" v="9" actId="14100"/>
        <pc:sldMkLst>
          <pc:docMk/>
          <pc:sldMk cId="3056097904" sldId="445"/>
        </pc:sldMkLst>
        <pc:cxnChg chg="mod">
          <ac:chgData name="Alexander Skakunov" userId="3d20ee89-e548-4529-b7a6-4cd12a22d114" providerId="ADAL" clId="{D1B81F88-4C2D-3747-A16D-96F69475AC23}" dt="2024-10-06T08:55:49.655" v="9" actId="14100"/>
          <ac:cxnSpMkLst>
            <pc:docMk/>
            <pc:sldMk cId="3056097904" sldId="445"/>
            <ac:cxnSpMk id="11" creationId="{7A963E98-0718-F54C-CD10-316829C7202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0E34-4E14-B164-B6CF-6709401B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BEC452-F09F-0D56-1F26-DC75F6B05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DE4657-78AC-457A-CBAD-B9C40C65B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E0182-919B-6109-719E-5F8FFECF5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9154E-B202-B73D-2E4C-DAAFF275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2355F69-A8B0-8B6D-BFDF-77E19A8CB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0FF520-A455-2C07-D0A3-26FA71C37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817ED1-EA16-DC4E-1CE7-EE7E45544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0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71F30-0B60-18CB-2595-E623DEAB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1DDA251-0185-3B72-A351-B1B096EBF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047746-4B90-DB7C-21C4-FAF5F28C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E702FD-AF30-CB94-7E3A-A17AF54F9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1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4E168-5B10-74B4-1C82-B435CAE09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06F7C4-DE7B-4C72-81CF-839B498FA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E0A5E0-792A-C065-3F58-F43CCC31E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3A9749-1E34-298B-9ABA-8DA903910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04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D12D8-44DC-1BAA-53EE-BFCCD0D4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7B32A7A-78F1-9E9A-8561-3CE912AE2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F2A53B-BB13-A72F-DDFC-037F137CF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7BE734-4539-EDD1-8FEA-8A95CCE48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4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54D3F-F2FD-40AF-7CAB-46C58755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BFB3A28-8771-CF17-4603-43F8BF605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88CE2A9-79D7-09C6-62FC-A969DFEC0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1C97FB-FAC7-A533-089A-D1DF7AF58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7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DB466-BA95-784F-C1D9-7D068E8F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EE7534F-B686-3E24-ED6E-423452503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B89C4B7-EFC3-F473-65FE-6A1C73C8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CA8985-1714-0CD7-375A-09319C5ED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9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5A8FD-9E39-C7A8-AD7C-FD64C979A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568F81-F0E3-919F-5581-18294A292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706A6AA-BFD5-D6D9-F402-75262BE56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D557DA-A759-E25E-C606-D115BDA3A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2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25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2AC95-F7BF-4235-3B97-1EBC3D54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F8A68BB-A8F2-8F03-983F-5BF5D717E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BB015F-0ADB-E8BE-F8F9-883129D0C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B96C94-E177-62B1-546F-9995F488E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7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1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8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5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05794-BBEB-9C49-6E24-84EFCBEA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91235AE-6B95-7DFC-9408-0315FC8DB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AB7167-C00B-B541-9950-99677EDBE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8563C7-15E3-EE5A-1C7B-2DB39AB31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4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28E9-F711-429D-4F11-2783FCEA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A11A959-07C8-C2A8-D591-34CB7B958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11E11A-84BB-871C-C25B-B8A99FF9B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15B9F8-9D07-A29D-8057-1F31991FA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10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56EB-287B-6C52-1D18-4041E3723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12BD05-9080-2FE7-2815-F8001CA24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DABE49F-9F7D-F1BF-C998-6EFBE101B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3E41F9-1C75-561B-C22A-421409B02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7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E7330-FC68-7E61-EEC1-0D1C48C7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14E48A8-5812-0DC4-ADFD-2A95F9330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266A64-71BC-5E22-B54E-BB660A879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27F7B-6D1A-784A-C766-8ED341F38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9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E8426-C227-807A-6F3C-FD04AE054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E7133E-5976-7EC9-DA98-B5CA5D275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C630B5-E3F4-8A36-798F-806224FE7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0A4BDC-626A-E2DD-0977-DAECFD43A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664A-5C22-213A-C78A-9EBF5D7B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6F3F68-D89E-38B9-C5BF-9768447CF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A7B51B6-F5A1-31DC-30C3-22215843D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70CC72-9025-AE3F-7E14-A37DA1AFE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83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5176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47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47091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60157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58901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6461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32016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8146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792767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3073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045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4499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0962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2553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5616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68284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2536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6267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64556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09080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50442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5947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2403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61404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10368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92216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7165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2791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76896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23340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52540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241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2209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60401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5594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8692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06673-63E4-178B-5801-5EBCC1C54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FD7087-E57B-EC7A-3724-F864396564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0D1A22">
                  <a:alpha val="79712"/>
                </a:srgbClr>
              </a:gs>
              <a:gs pos="61000">
                <a:srgbClr val="000000">
                  <a:alpha val="69683"/>
                </a:srgbClr>
              </a:gs>
              <a:gs pos="100000">
                <a:srgbClr val="000000">
                  <a:alpha val="79791"/>
                </a:srgbClr>
              </a:gs>
              <a:gs pos="0">
                <a:srgbClr val="13242F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0700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06673-63E4-178B-5801-5EBCC1C54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FD7087-E57B-EC7A-3724-F864396564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0D1A22">
                  <a:alpha val="79712"/>
                </a:srgbClr>
              </a:gs>
              <a:gs pos="61000">
                <a:srgbClr val="000000">
                  <a:alpha val="69683"/>
                </a:srgbClr>
              </a:gs>
              <a:gs pos="100000">
                <a:srgbClr val="000000">
                  <a:alpha val="79791"/>
                </a:srgbClr>
              </a:gs>
              <a:gs pos="0">
                <a:srgbClr val="13242F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46B220-8830-0C46-1B0B-4B5F8E3B2F5F}"/>
              </a:ext>
            </a:extLst>
          </p:cNvPr>
          <p:cNvSpPr txBox="1">
            <a:spLocks/>
          </p:cNvSpPr>
          <p:nvPr userDrawn="1"/>
        </p:nvSpPr>
        <p:spPr>
          <a:xfrm>
            <a:off x="1097396" y="163167"/>
            <a:ext cx="11094604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chemeClr val="bg1"/>
                </a:solidFill>
              </a:rPr>
              <a:t>saf.talks</a:t>
            </a:r>
            <a:endParaRPr lang="en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BB2B5E-F355-307D-944A-C83267D5F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084" y="177006"/>
            <a:ext cx="717352" cy="7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0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4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780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326D3-91CF-7F3A-AECA-0ECB6AA5A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326D3-91CF-7F3A-AECA-0ECB6AA5A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0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0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4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64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207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510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1516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32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82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1486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020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0245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827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86864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991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1734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7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3145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3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A272BD-3BE9-2AAD-7279-6FEC48956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372" y="1693658"/>
            <a:ext cx="2556284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4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3542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5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081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0503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3377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5113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643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2916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259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79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21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6674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7973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760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080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28553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8701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1523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4227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1381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083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06673-63E4-178B-5801-5EBCC1C54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FB2BC3-112D-1BDD-2639-B2BAC6EF5B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3313" y="298769"/>
            <a:ext cx="11157103" cy="947865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Search Anywhere Framework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E0EE4D-A153-B5AB-1DDF-A0678EC9E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1344" y="1412776"/>
            <a:ext cx="9361040" cy="7068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product overview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1AB711B-E149-9C68-813A-B0B1BD3766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7341" y="2348880"/>
            <a:ext cx="3869046" cy="38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1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9298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7410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731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2340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6094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0806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17463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998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9735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48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06673-63E4-178B-5801-5EBCC1C54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FB2BC3-112D-1BDD-2639-B2BAC6EF5B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3313" y="298769"/>
            <a:ext cx="11157103" cy="947865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Search Anywhere Framework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E0EE4D-A153-B5AB-1DDF-A0678EC9E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1344" y="1412776"/>
            <a:ext cx="9361040" cy="7068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1830628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82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0151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7211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2996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4908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254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213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11577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793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1078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06673-63E4-178B-5801-5EBCC1C54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9871"/>
          <a:stretch/>
        </p:blipFill>
        <p:spPr>
          <a:xfrm>
            <a:off x="-8272" y="0"/>
            <a:ext cx="12200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012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1357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71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39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641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371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650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8753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2627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9592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05226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993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8096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9269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665878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7059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92808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590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18438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30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713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60.xml"/><Relationship Id="rId42" Type="http://schemas.openxmlformats.org/officeDocument/2006/relationships/slideLayout" Target="../slideLayouts/slideLayout168.xml"/><Relationship Id="rId47" Type="http://schemas.openxmlformats.org/officeDocument/2006/relationships/slideLayout" Target="../slideLayouts/slideLayout173.xml"/><Relationship Id="rId50" Type="http://schemas.openxmlformats.org/officeDocument/2006/relationships/slideLayout" Target="../slideLayouts/slideLayout176.xml"/><Relationship Id="rId55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32" Type="http://schemas.openxmlformats.org/officeDocument/2006/relationships/slideLayout" Target="../slideLayouts/slideLayout158.xml"/><Relationship Id="rId37" Type="http://schemas.openxmlformats.org/officeDocument/2006/relationships/slideLayout" Target="../slideLayouts/slideLayout163.xml"/><Relationship Id="rId40" Type="http://schemas.openxmlformats.org/officeDocument/2006/relationships/slideLayout" Target="../slideLayouts/slideLayout166.xml"/><Relationship Id="rId45" Type="http://schemas.openxmlformats.org/officeDocument/2006/relationships/slideLayout" Target="../slideLayouts/slideLayout171.xml"/><Relationship Id="rId53" Type="http://schemas.openxmlformats.org/officeDocument/2006/relationships/slideLayout" Target="../slideLayouts/slideLayout179.xml"/><Relationship Id="rId58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31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Relationship Id="rId35" Type="http://schemas.openxmlformats.org/officeDocument/2006/relationships/slideLayout" Target="../slideLayouts/slideLayout161.xml"/><Relationship Id="rId43" Type="http://schemas.openxmlformats.org/officeDocument/2006/relationships/slideLayout" Target="../slideLayouts/slideLayout169.xml"/><Relationship Id="rId48" Type="http://schemas.openxmlformats.org/officeDocument/2006/relationships/slideLayout" Target="../slideLayouts/slideLayout174.xml"/><Relationship Id="rId56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34.xml"/><Relationship Id="rId51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33" Type="http://schemas.openxmlformats.org/officeDocument/2006/relationships/slideLayout" Target="../slideLayouts/slideLayout159.xml"/><Relationship Id="rId38" Type="http://schemas.openxmlformats.org/officeDocument/2006/relationships/slideLayout" Target="../slideLayouts/slideLayout164.xml"/><Relationship Id="rId46" Type="http://schemas.openxmlformats.org/officeDocument/2006/relationships/slideLayout" Target="../slideLayouts/slideLayout172.xml"/><Relationship Id="rId59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46.xml"/><Relationship Id="rId41" Type="http://schemas.openxmlformats.org/officeDocument/2006/relationships/slideLayout" Target="../slideLayouts/slideLayout167.xml"/><Relationship Id="rId54" Type="http://schemas.openxmlformats.org/officeDocument/2006/relationships/slideLayout" Target="../slideLayouts/slideLayout180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36" Type="http://schemas.openxmlformats.org/officeDocument/2006/relationships/slideLayout" Target="../slideLayouts/slideLayout162.xml"/><Relationship Id="rId49" Type="http://schemas.openxmlformats.org/officeDocument/2006/relationships/slideLayout" Target="../slideLayouts/slideLayout175.xml"/><Relationship Id="rId57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57.xml"/><Relationship Id="rId44" Type="http://schemas.openxmlformats.org/officeDocument/2006/relationships/slideLayout" Target="../slideLayouts/slideLayout170.xml"/><Relationship Id="rId52" Type="http://schemas.openxmlformats.org/officeDocument/2006/relationships/slideLayout" Target="../slideLayouts/slideLayout178.xml"/><Relationship Id="rId60" Type="http://schemas.openxmlformats.org/officeDocument/2006/relationships/theme" Target="../theme/theme3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4624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944724"/>
            <a:ext cx="10363200" cy="5256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65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5" r:id="rId4"/>
    <p:sldLayoutId id="2147483906" r:id="rId5"/>
    <p:sldLayoutId id="2147484034" r:id="rId6"/>
    <p:sldLayoutId id="2147484035" r:id="rId7"/>
    <p:sldLayoutId id="2147484031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4032" r:id="rId20"/>
    <p:sldLayoutId id="2147484033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  <p:sldLayoutId id="2147483932" r:id="rId36"/>
    <p:sldLayoutId id="2147483933" r:id="rId37"/>
    <p:sldLayoutId id="2147483934" r:id="rId38"/>
    <p:sldLayoutId id="2147483935" r:id="rId39"/>
    <p:sldLayoutId id="2147483936" r:id="rId40"/>
    <p:sldLayoutId id="2147483937" r:id="rId41"/>
    <p:sldLayoutId id="2147483938" r:id="rId42"/>
    <p:sldLayoutId id="2147483939" r:id="rId43"/>
    <p:sldLayoutId id="2147483940" r:id="rId44"/>
    <p:sldLayoutId id="2147483941" r:id="rId45"/>
    <p:sldLayoutId id="2147483942" r:id="rId46"/>
    <p:sldLayoutId id="2147483943" r:id="rId47"/>
    <p:sldLayoutId id="2147483944" r:id="rId48"/>
    <p:sldLayoutId id="2147483945" r:id="rId49"/>
    <p:sldLayoutId id="2147483946" r:id="rId50"/>
    <p:sldLayoutId id="2147483947" r:id="rId51"/>
    <p:sldLayoutId id="2147483948" r:id="rId52"/>
    <p:sldLayoutId id="2147483949" r:id="rId53"/>
    <p:sldLayoutId id="2147483950" r:id="rId54"/>
    <p:sldLayoutId id="2147483951" r:id="rId55"/>
    <p:sldLayoutId id="2147483952" r:id="rId56"/>
    <p:sldLayoutId id="2147483953" r:id="rId57"/>
    <p:sldLayoutId id="2147483954" r:id="rId58"/>
    <p:sldLayoutId id="2147483955" r:id="rId59"/>
    <p:sldLayoutId id="2147483956" r:id="rId60"/>
    <p:sldLayoutId id="2147483957" r:id="rId61"/>
    <p:sldLayoutId id="2147483958" r:id="rId62"/>
    <p:sldLayoutId id="2147483959" r:id="rId63"/>
    <p:sldLayoutId id="2147483960" r:id="rId64"/>
    <p:sldLayoutId id="2147483961" r:id="rId65"/>
    <p:sldLayoutId id="2147483962" r:id="rId66"/>
    <p:sldLayoutId id="2147483963" r:id="rId6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b="0" i="0" kern="800" spc="-53">
          <a:solidFill>
            <a:schemeClr val="tx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000" kern="800" spc="-13">
          <a:solidFill>
            <a:schemeClr val="accent6"/>
          </a:solidFill>
          <a:latin typeface="PT Sans" panose="020B0503020203020204" pitchFamily="34" charset="77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600" kern="800">
          <a:solidFill>
            <a:schemeClr val="accent6"/>
          </a:solidFill>
          <a:latin typeface="PT Sans" panose="020B0503020203020204" pitchFamily="34" charset="77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600" kern="800">
          <a:solidFill>
            <a:schemeClr val="accent6"/>
          </a:solidFill>
          <a:latin typeface="PT Sans" panose="020B0503020203020204" pitchFamily="34" charset="77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600" kern="800">
          <a:solidFill>
            <a:schemeClr val="accent6"/>
          </a:solidFill>
          <a:latin typeface="PT Sans" panose="020B0503020203020204" pitchFamily="34" charset="77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800">
          <a:solidFill>
            <a:schemeClr val="accent6"/>
          </a:solidFill>
          <a:latin typeface="PT Sans" panose="020B0503020203020204" pitchFamily="34" charset="77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0628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944724"/>
            <a:ext cx="10363200" cy="5256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CBC164-D065-A231-89C8-B1CDB4DD7DA5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534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8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7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  <p:sldLayoutId id="2147484002" r:id="rId31"/>
    <p:sldLayoutId id="2147484003" r:id="rId32"/>
    <p:sldLayoutId id="2147484004" r:id="rId33"/>
    <p:sldLayoutId id="2147484005" r:id="rId34"/>
    <p:sldLayoutId id="2147484006" r:id="rId35"/>
    <p:sldLayoutId id="2147484007" r:id="rId36"/>
    <p:sldLayoutId id="2147484008" r:id="rId37"/>
    <p:sldLayoutId id="2147484009" r:id="rId38"/>
    <p:sldLayoutId id="2147484010" r:id="rId39"/>
    <p:sldLayoutId id="2147484011" r:id="rId40"/>
    <p:sldLayoutId id="2147484012" r:id="rId41"/>
    <p:sldLayoutId id="2147484013" r:id="rId42"/>
    <p:sldLayoutId id="2147484014" r:id="rId43"/>
    <p:sldLayoutId id="2147484015" r:id="rId44"/>
    <p:sldLayoutId id="2147484016" r:id="rId45"/>
    <p:sldLayoutId id="2147484017" r:id="rId46"/>
    <p:sldLayoutId id="2147484018" r:id="rId47"/>
    <p:sldLayoutId id="2147484019" r:id="rId48"/>
    <p:sldLayoutId id="2147484020" r:id="rId49"/>
    <p:sldLayoutId id="2147484021" r:id="rId50"/>
    <p:sldLayoutId id="2147484022" r:id="rId51"/>
    <p:sldLayoutId id="2147484023" r:id="rId52"/>
    <p:sldLayoutId id="2147484024" r:id="rId53"/>
    <p:sldLayoutId id="2147484025" r:id="rId54"/>
    <p:sldLayoutId id="2147484026" r:id="rId55"/>
    <p:sldLayoutId id="2147484027" r:id="rId56"/>
    <p:sldLayoutId id="2147484028" r:id="rId57"/>
    <p:sldLayoutId id="2147484029" r:id="rId58"/>
    <p:sldLayoutId id="2147484030" r:id="rId59"/>
  </p:sldLayoutIdLs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0" i="0" kern="800" spc="-53">
          <a:solidFill>
            <a:schemeClr val="tx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944724"/>
            <a:ext cx="10363200" cy="5345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7A144C-C586-E4D8-45C1-1C0BB4148A31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534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037" r:id="rId58"/>
    <p:sldLayoutId id="2147484038" r:id="rId59"/>
  </p:sldLayoutIdLs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0" kern="800" spc="-53">
          <a:solidFill>
            <a:schemeClr val="tx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000" kern="800" spc="-13">
          <a:solidFill>
            <a:srgbClr val="303033"/>
          </a:solidFill>
          <a:latin typeface="PT Sans" panose="020B0503020203020204" pitchFamily="34" charset="77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–"/>
        <a:defRPr sz="1600" kern="800">
          <a:solidFill>
            <a:srgbClr val="303033"/>
          </a:solidFill>
          <a:latin typeface="PT Sans" panose="020B0503020203020204" pitchFamily="34" charset="77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1600" kern="800">
          <a:solidFill>
            <a:srgbClr val="303033"/>
          </a:solidFill>
          <a:latin typeface="PT Sans" panose="020B0503020203020204" pitchFamily="34" charset="77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–"/>
        <a:defRPr sz="1600" kern="800">
          <a:solidFill>
            <a:srgbClr val="303033"/>
          </a:solidFill>
          <a:latin typeface="PT Sans" panose="020B0503020203020204" pitchFamily="34" charset="77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»"/>
        <a:defRPr sz="1600" kern="800">
          <a:solidFill>
            <a:srgbClr val="303033"/>
          </a:solidFill>
          <a:latin typeface="PT Sans" panose="020B0503020203020204" pitchFamily="34" charset="77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43.svg"/><Relationship Id="rId4" Type="http://schemas.openxmlformats.org/officeDocument/2006/relationships/image" Target="../media/image29.sv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499B7E-B59A-EFE1-A15C-E8884E650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B7075F-F9F4-6A45-CF95-94AF45BC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854" y="2367106"/>
            <a:ext cx="6676975" cy="375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1D0247-2686-1710-A096-F75BBE22673A}"/>
              </a:ext>
            </a:extLst>
          </p:cNvPr>
          <p:cNvGrpSpPr/>
          <p:nvPr/>
        </p:nvGrpSpPr>
        <p:grpSpPr>
          <a:xfrm>
            <a:off x="1975309" y="467852"/>
            <a:ext cx="7557783" cy="2159302"/>
            <a:chOff x="399615" y="312657"/>
            <a:chExt cx="7557783" cy="2159302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E8F79FF5-F35D-D90B-8E56-38FBC052C490}"/>
                </a:ext>
              </a:extLst>
            </p:cNvPr>
            <p:cNvSpPr txBox="1">
              <a:spLocks/>
            </p:cNvSpPr>
            <p:nvPr/>
          </p:nvSpPr>
          <p:spPr>
            <a:xfrm>
              <a:off x="1559496" y="800708"/>
              <a:ext cx="6397902" cy="817561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3000" b="1" dirty="0">
                  <a:solidFill>
                    <a:schemeClr val="bg1"/>
                  </a:solidFill>
                </a:rPr>
                <a:t> </a:t>
              </a:r>
              <a:r>
                <a:rPr lang="en-US" sz="13000" dirty="0">
                  <a:solidFill>
                    <a:schemeClr val="bg1"/>
                  </a:solidFill>
                </a:rPr>
                <a:t>saf.talks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AA622B3-869A-36AA-F6B5-8458AF3AC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15" y="312657"/>
              <a:ext cx="1764196" cy="2159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322E778A-9D34-86B3-0699-56B3B84A4219}"/>
                </a:ext>
              </a:extLst>
            </p:cNvPr>
            <p:cNvSpPr txBox="1">
              <a:spLocks/>
            </p:cNvSpPr>
            <p:nvPr/>
          </p:nvSpPr>
          <p:spPr>
            <a:xfrm>
              <a:off x="1848594" y="1640239"/>
              <a:ext cx="5028209" cy="817561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5500" dirty="0">
                  <a:solidFill>
                    <a:schemeClr val="bg1"/>
                  </a:solidFill>
                </a:rPr>
                <a:t>business dinner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570708-21E6-6EF9-D7BC-B9EFFECA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2144" y="5687582"/>
            <a:ext cx="2623797" cy="817560"/>
          </a:xfrm>
          <a:prstGeom prst="rect">
            <a:avLst/>
          </a:prstGeom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4DF31BF2-CF89-94D5-F5B8-4BF3FF594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1035" y="5538300"/>
            <a:ext cx="1116124" cy="11161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63E98-0718-F54C-CD10-316829C72024}"/>
              </a:ext>
            </a:extLst>
          </p:cNvPr>
          <p:cNvCxnSpPr>
            <a:cxnSpLocks/>
          </p:cNvCxnSpPr>
          <p:nvPr/>
        </p:nvCxnSpPr>
        <p:spPr>
          <a:xfrm>
            <a:off x="-24680" y="2614942"/>
            <a:ext cx="122166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0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27E87-A2E1-4AA4-CAC8-048B5459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ba-saf-talks">
            <a:hlinkClick r:id="" action="ppaction://media"/>
            <a:extLst>
              <a:ext uri="{FF2B5EF4-FFF2-40B4-BE49-F238E27FC236}">
                <a16:creationId xmlns:a16="http://schemas.microsoft.com/office/drawing/2014/main" id="{3BC9818D-D973-4D03-D325-AC87990FCD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354.2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4184" y="0"/>
            <a:ext cx="1246036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3DDE120-72E7-0682-C750-81DC6FA3851D}"/>
              </a:ext>
            </a:extLst>
          </p:cNvPr>
          <p:cNvGrpSpPr/>
          <p:nvPr/>
        </p:nvGrpSpPr>
        <p:grpSpPr>
          <a:xfrm>
            <a:off x="4151784" y="3069299"/>
            <a:ext cx="3654068" cy="719403"/>
            <a:chOff x="4908544" y="2995346"/>
            <a:chExt cx="3654068" cy="719403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78546E61-4292-F50D-1908-1E7AC9AE8ECE}"/>
                </a:ext>
              </a:extLst>
            </p:cNvPr>
            <p:cNvSpPr txBox="1">
              <a:spLocks/>
            </p:cNvSpPr>
            <p:nvPr/>
          </p:nvSpPr>
          <p:spPr>
            <a:xfrm>
              <a:off x="5627948" y="3068960"/>
              <a:ext cx="2934664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Live demo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EEBC6DD-1D56-0754-93FF-169781D5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08544" y="2995346"/>
              <a:ext cx="719403" cy="719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5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01904-94BF-9119-EE0E-0D779F21C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B3C5-56B4-84E4-4F0F-39F687B924B1}"/>
              </a:ext>
            </a:extLst>
          </p:cNvPr>
          <p:cNvSpPr txBox="1">
            <a:spLocks/>
          </p:cNvSpPr>
          <p:nvPr/>
        </p:nvSpPr>
        <p:spPr>
          <a:xfrm>
            <a:off x="0" y="4754153"/>
            <a:ext cx="12192000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2. Technical part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F2FA2-2A76-2916-83C3-0AE9B97A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6022" y="944724"/>
            <a:ext cx="3019955" cy="30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3953C-7C73-265F-D193-01C730D3B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A4DE047-EF81-AFDB-81F1-CC7421109B99}"/>
              </a:ext>
            </a:extLst>
          </p:cNvPr>
          <p:cNvGrpSpPr/>
          <p:nvPr/>
        </p:nvGrpSpPr>
        <p:grpSpPr>
          <a:xfrm>
            <a:off x="641755" y="2276614"/>
            <a:ext cx="3208586" cy="4104714"/>
            <a:chOff x="641755" y="2276614"/>
            <a:chExt cx="3208586" cy="4104714"/>
          </a:xfrm>
        </p:grpSpPr>
        <p:sp>
          <p:nvSpPr>
            <p:cNvPr id="5" name="Скругленный прямоугольник 18">
              <a:extLst>
                <a:ext uri="{FF2B5EF4-FFF2-40B4-BE49-F238E27FC236}">
                  <a16:creationId xmlns:a16="http://schemas.microsoft.com/office/drawing/2014/main" id="{AE45E6C2-5D37-25F8-EFAA-6B45F3FB007E}"/>
                </a:ext>
              </a:extLst>
            </p:cNvPr>
            <p:cNvSpPr/>
            <p:nvPr/>
          </p:nvSpPr>
          <p:spPr>
            <a:xfrm>
              <a:off x="1487488" y="5134691"/>
              <a:ext cx="684076" cy="286955"/>
            </a:xfrm>
            <a:prstGeom prst="roundRect">
              <a:avLst>
                <a:gd name="adj" fmla="val 105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Объект 2">
              <a:extLst>
                <a:ext uri="{FF2B5EF4-FFF2-40B4-BE49-F238E27FC236}">
                  <a16:creationId xmlns:a16="http://schemas.microsoft.com/office/drawing/2014/main" id="{F20ED92C-E775-D03B-F68A-E9C82F8EB81E}"/>
                </a:ext>
              </a:extLst>
            </p:cNvPr>
            <p:cNvSpPr txBox="1">
              <a:spLocks/>
            </p:cNvSpPr>
            <p:nvPr/>
          </p:nvSpPr>
          <p:spPr>
            <a:xfrm>
              <a:off x="641755" y="4698725"/>
              <a:ext cx="2975565" cy="16826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T Sans" panose="020B05030202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T Sans" panose="020B0503020203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T Sans" panose="020B0503020203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PT Sans" panose="020B0503020203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PT Sans" panose="020B0503020203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  <a:buFont typeface="Arial" panose="020B0604020202020204" pitchFamily="34" charset="0"/>
                <a:buNone/>
              </a:pPr>
              <a:r>
                <a:rPr lang="en" dirty="0">
                  <a:solidFill>
                    <a:schemeClr val="bg1"/>
                  </a:solidFill>
                </a:rPr>
                <a:t>objects</a:t>
              </a:r>
              <a:endParaRPr lang="ru-RU" dirty="0">
                <a:solidFill>
                  <a:schemeClr val="bg1"/>
                </a:solidFill>
              </a:endParaRPr>
            </a:p>
            <a:p>
              <a:pPr marL="804863" indent="-231775">
                <a:spcBef>
                  <a:spcPts val="0"/>
                </a:spcBef>
                <a:buClr>
                  <a:schemeClr val="bg1"/>
                </a:buClr>
              </a:pPr>
              <a:r>
                <a:rPr lang="en" sz="2000" dirty="0">
                  <a:solidFill>
                    <a:schemeClr val="bg1"/>
                  </a:solidFill>
                </a:rPr>
                <a:t>users</a:t>
              </a:r>
            </a:p>
            <a:p>
              <a:pPr marL="804863" indent="-231775">
                <a:spcBef>
                  <a:spcPts val="0"/>
                </a:spcBef>
                <a:buClr>
                  <a:schemeClr val="bg1"/>
                </a:buClr>
              </a:pPr>
              <a:r>
                <a:rPr lang="en" sz="2000" dirty="0">
                  <a:solidFill>
                    <a:schemeClr val="bg1"/>
                  </a:solidFill>
                </a:rPr>
                <a:t>administrators</a:t>
              </a:r>
            </a:p>
            <a:p>
              <a:pPr marL="804863" indent="-231775">
                <a:spcBef>
                  <a:spcPts val="0"/>
                </a:spcBef>
                <a:buClr>
                  <a:schemeClr val="bg1"/>
                </a:buClr>
              </a:pPr>
              <a:r>
                <a:rPr lang="en" sz="2000" dirty="0">
                  <a:solidFill>
                    <a:schemeClr val="bg1"/>
                  </a:solidFill>
                </a:rPr>
                <a:t>hosts</a:t>
              </a:r>
            </a:p>
            <a:p>
              <a:pPr marL="804863" indent="-231775">
                <a:spcBef>
                  <a:spcPts val="0"/>
                </a:spcBef>
                <a:buClr>
                  <a:schemeClr val="bg1"/>
                </a:buClr>
              </a:pPr>
              <a:r>
                <a:rPr lang="en" sz="2000" dirty="0">
                  <a:solidFill>
                    <a:schemeClr val="bg1"/>
                  </a:solidFill>
                </a:rPr>
                <a:t>VIP users</a:t>
              </a:r>
            </a:p>
            <a:p>
              <a:pPr marL="804863" indent="-231775">
                <a:spcBef>
                  <a:spcPts val="0"/>
                </a:spcBef>
                <a:buClr>
                  <a:schemeClr val="bg1"/>
                </a:buClr>
              </a:pPr>
              <a:r>
                <a:rPr lang="en" sz="2000" dirty="0">
                  <a:solidFill>
                    <a:schemeClr val="bg1"/>
                  </a:solidFill>
                </a:rPr>
                <a:t>etc.</a:t>
              </a:r>
              <a:br>
                <a:rPr lang="ru-RU" dirty="0">
                  <a:solidFill>
                    <a:schemeClr val="bg1"/>
                  </a:solidFill>
                </a:rPr>
              </a:br>
              <a:endParaRPr lang="ru-RU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B3F8BB23-C086-985C-506B-3123B028E705}"/>
                </a:ext>
              </a:extLst>
            </p:cNvPr>
            <p:cNvGrpSpPr/>
            <p:nvPr/>
          </p:nvGrpSpPr>
          <p:grpSpPr>
            <a:xfrm>
              <a:off x="838200" y="2276614"/>
              <a:ext cx="3012141" cy="2304772"/>
              <a:chOff x="838199" y="1971395"/>
              <a:chExt cx="3012141" cy="2304772"/>
            </a:xfrm>
          </p:grpSpPr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829ED649-F898-A43D-C1C2-CB814DB51075}"/>
                  </a:ext>
                </a:extLst>
              </p:cNvPr>
              <p:cNvSpPr/>
              <p:nvPr/>
            </p:nvSpPr>
            <p:spPr>
              <a:xfrm>
                <a:off x="838199" y="1971395"/>
                <a:ext cx="3012141" cy="2304772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" name="Рисунок 13">
                <a:extLst>
                  <a:ext uri="{FF2B5EF4-FFF2-40B4-BE49-F238E27FC236}">
                    <a16:creationId xmlns:a16="http://schemas.microsoft.com/office/drawing/2014/main" id="{1AB4B7E8-5B3D-5ABD-C9F8-AAB0E5D9D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60509" y="2440020"/>
                <a:ext cx="1367521" cy="1367521"/>
              </a:xfrm>
              <a:prstGeom prst="rect">
                <a:avLst/>
              </a:prstGeom>
            </p:spPr>
          </p:pic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72BA6E6-0A87-B509-45E9-86E15BBF5B3C}"/>
              </a:ext>
            </a:extLst>
          </p:cNvPr>
          <p:cNvSpPr txBox="1">
            <a:spLocks/>
          </p:cNvSpPr>
          <p:nvPr/>
        </p:nvSpPr>
        <p:spPr>
          <a:xfrm>
            <a:off x="2313784" y="656074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User Behavior Analytics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RU">
                <a:solidFill>
                  <a:schemeClr val="bg1"/>
                </a:solidFill>
              </a:rPr>
              <a:t>asic steps to </a:t>
            </a:r>
            <a:r>
              <a:rPr lang="en-US" dirty="0">
                <a:solidFill>
                  <a:schemeClr val="bg1"/>
                </a:solidFill>
              </a:rPr>
              <a:t>set up</a:t>
            </a:r>
            <a:r>
              <a:rPr lang="en-RU">
                <a:solidFill>
                  <a:schemeClr val="bg1"/>
                </a:solidFill>
              </a:rPr>
              <a:t> the module</a:t>
            </a:r>
            <a:endParaRPr lang="en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DD0A-AC81-1480-A858-5B61517C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D83EAAF-9E2B-31FA-916B-A9F27C21090B}"/>
              </a:ext>
            </a:extLst>
          </p:cNvPr>
          <p:cNvSpPr>
            <a:spLocks noEditPoints="1"/>
          </p:cNvSpPr>
          <p:nvPr/>
        </p:nvSpPr>
        <p:spPr bwMode="auto">
          <a:xfrm>
            <a:off x="2314327" y="2421031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7" name="Round Same-side Corner of Rectangle 8">
            <a:extLst>
              <a:ext uri="{FF2B5EF4-FFF2-40B4-BE49-F238E27FC236}">
                <a16:creationId xmlns:a16="http://schemas.microsoft.com/office/drawing/2014/main" id="{58B3BE4F-7048-59F8-1E71-4A8912FD629E}"/>
              </a:ext>
            </a:extLst>
          </p:cNvPr>
          <p:cNvSpPr/>
          <p:nvPr/>
        </p:nvSpPr>
        <p:spPr>
          <a:xfrm flipV="1">
            <a:off x="1669032" y="4969017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43FB1DA-4E1E-B38E-BB23-58A20ABB7636}"/>
              </a:ext>
            </a:extLst>
          </p:cNvPr>
          <p:cNvSpPr/>
          <p:nvPr/>
        </p:nvSpPr>
        <p:spPr>
          <a:xfrm>
            <a:off x="1737075" y="4584254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9" name="Round Same-side Corner of Rectangle 14">
            <a:extLst>
              <a:ext uri="{FF2B5EF4-FFF2-40B4-BE49-F238E27FC236}">
                <a16:creationId xmlns:a16="http://schemas.microsoft.com/office/drawing/2014/main" id="{43D679BE-4608-99EB-DF9F-6BC0AAE3DC11}"/>
              </a:ext>
            </a:extLst>
          </p:cNvPr>
          <p:cNvSpPr/>
          <p:nvPr/>
        </p:nvSpPr>
        <p:spPr>
          <a:xfrm flipV="1">
            <a:off x="2641095" y="4845185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A7C45A9-35B3-C30C-37FD-EC518DB709D3}"/>
              </a:ext>
            </a:extLst>
          </p:cNvPr>
          <p:cNvSpPr/>
          <p:nvPr/>
        </p:nvSpPr>
        <p:spPr>
          <a:xfrm>
            <a:off x="2709138" y="4460422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1" name="Round Same-side Corner of Rectangle 17">
            <a:extLst>
              <a:ext uri="{FF2B5EF4-FFF2-40B4-BE49-F238E27FC236}">
                <a16:creationId xmlns:a16="http://schemas.microsoft.com/office/drawing/2014/main" id="{07D095C7-9D5B-0403-9C34-3993414649F1}"/>
              </a:ext>
            </a:extLst>
          </p:cNvPr>
          <p:cNvSpPr/>
          <p:nvPr/>
        </p:nvSpPr>
        <p:spPr>
          <a:xfrm flipV="1">
            <a:off x="1977988" y="5652957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30FA3C65-F609-47C4-0998-04C68ECBCBE8}"/>
              </a:ext>
            </a:extLst>
          </p:cNvPr>
          <p:cNvSpPr/>
          <p:nvPr/>
        </p:nvSpPr>
        <p:spPr>
          <a:xfrm>
            <a:off x="2046031" y="5268194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3" name="Round Same-side Corner of Rectangle 20">
            <a:extLst>
              <a:ext uri="{FF2B5EF4-FFF2-40B4-BE49-F238E27FC236}">
                <a16:creationId xmlns:a16="http://schemas.microsoft.com/office/drawing/2014/main" id="{88358C0B-787D-F746-E0BD-EF7DC2924CDE}"/>
              </a:ext>
            </a:extLst>
          </p:cNvPr>
          <p:cNvSpPr/>
          <p:nvPr/>
        </p:nvSpPr>
        <p:spPr>
          <a:xfrm flipV="1">
            <a:off x="2934744" y="5453697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1B9698C8-8B44-3D49-CE55-FAAD0DD81D66}"/>
              </a:ext>
            </a:extLst>
          </p:cNvPr>
          <p:cNvSpPr/>
          <p:nvPr/>
        </p:nvSpPr>
        <p:spPr>
          <a:xfrm>
            <a:off x="3002787" y="5068934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5" name="Round Same-side Corner of Rectangle 24">
            <a:extLst>
              <a:ext uri="{FF2B5EF4-FFF2-40B4-BE49-F238E27FC236}">
                <a16:creationId xmlns:a16="http://schemas.microsoft.com/office/drawing/2014/main" id="{208F6C49-4766-C95C-92F8-10C3EF6FD6F6}"/>
              </a:ext>
            </a:extLst>
          </p:cNvPr>
          <p:cNvSpPr/>
          <p:nvPr/>
        </p:nvSpPr>
        <p:spPr>
          <a:xfrm flipV="1">
            <a:off x="3482368" y="4406328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0F29259B-327D-FF1E-D80B-F455E34702FA}"/>
              </a:ext>
            </a:extLst>
          </p:cNvPr>
          <p:cNvSpPr/>
          <p:nvPr/>
        </p:nvSpPr>
        <p:spPr>
          <a:xfrm>
            <a:off x="3550411" y="4021565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0" name="Round Same-side Corner of Rectangle 27">
            <a:extLst>
              <a:ext uri="{FF2B5EF4-FFF2-40B4-BE49-F238E27FC236}">
                <a16:creationId xmlns:a16="http://schemas.microsoft.com/office/drawing/2014/main" id="{13348475-D6B2-9888-7E7A-520B60D12650}"/>
              </a:ext>
            </a:extLst>
          </p:cNvPr>
          <p:cNvSpPr/>
          <p:nvPr/>
        </p:nvSpPr>
        <p:spPr>
          <a:xfrm flipV="1">
            <a:off x="3895855" y="5077120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1" name="Rounded Rectangle 28">
            <a:extLst>
              <a:ext uri="{FF2B5EF4-FFF2-40B4-BE49-F238E27FC236}">
                <a16:creationId xmlns:a16="http://schemas.microsoft.com/office/drawing/2014/main" id="{4A603873-7B90-E54D-3A9A-9BFCEA5CE477}"/>
              </a:ext>
            </a:extLst>
          </p:cNvPr>
          <p:cNvSpPr/>
          <p:nvPr/>
        </p:nvSpPr>
        <p:spPr>
          <a:xfrm>
            <a:off x="3963898" y="4692357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2" name="Round Same-side Corner of Rectangle 30">
            <a:extLst>
              <a:ext uri="{FF2B5EF4-FFF2-40B4-BE49-F238E27FC236}">
                <a16:creationId xmlns:a16="http://schemas.microsoft.com/office/drawing/2014/main" id="{855A441F-22D9-A79E-FD72-FB0BC437CD5F}"/>
              </a:ext>
            </a:extLst>
          </p:cNvPr>
          <p:cNvSpPr/>
          <p:nvPr/>
        </p:nvSpPr>
        <p:spPr>
          <a:xfrm flipV="1">
            <a:off x="3437284" y="5940229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399B4246-C79A-6B5B-B231-FDE729F40C06}"/>
              </a:ext>
            </a:extLst>
          </p:cNvPr>
          <p:cNvSpPr/>
          <p:nvPr/>
        </p:nvSpPr>
        <p:spPr>
          <a:xfrm>
            <a:off x="3505327" y="5555466"/>
            <a:ext cx="492894" cy="347931"/>
          </a:xfrm>
          <a:prstGeom prst="roundRect">
            <a:avLst>
              <a:gd name="adj" fmla="val 6093"/>
            </a:avLst>
          </a:pr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D5998A10-5E4B-A8C4-95BB-4CC5DE2CF815}"/>
              </a:ext>
            </a:extLst>
          </p:cNvPr>
          <p:cNvSpPr>
            <a:spLocks noEditPoints="1"/>
          </p:cNvSpPr>
          <p:nvPr/>
        </p:nvSpPr>
        <p:spPr bwMode="auto">
          <a:xfrm>
            <a:off x="1845189" y="3067548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F51AD913-062D-53FD-A223-4A2715D40C36}"/>
              </a:ext>
            </a:extLst>
          </p:cNvPr>
          <p:cNvSpPr>
            <a:spLocks noEditPoints="1"/>
          </p:cNvSpPr>
          <p:nvPr/>
        </p:nvSpPr>
        <p:spPr bwMode="auto">
          <a:xfrm>
            <a:off x="2709138" y="3268388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FF92386B-5D52-3B4B-0CF9-023EC31F46F2}"/>
              </a:ext>
            </a:extLst>
          </p:cNvPr>
          <p:cNvSpPr>
            <a:spLocks noEditPoints="1"/>
          </p:cNvSpPr>
          <p:nvPr/>
        </p:nvSpPr>
        <p:spPr bwMode="auto">
          <a:xfrm>
            <a:off x="3068537" y="2034760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449444B8-5AD3-D94B-C6D9-96DA1E41C83C}"/>
              </a:ext>
            </a:extLst>
          </p:cNvPr>
          <p:cNvSpPr>
            <a:spLocks noEditPoints="1"/>
          </p:cNvSpPr>
          <p:nvPr/>
        </p:nvSpPr>
        <p:spPr bwMode="auto">
          <a:xfrm>
            <a:off x="3444046" y="2923526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41C85569-EDF3-9BA5-2C18-5A15CDC1F07F}"/>
              </a:ext>
            </a:extLst>
          </p:cNvPr>
          <p:cNvSpPr>
            <a:spLocks noEditPoints="1"/>
          </p:cNvSpPr>
          <p:nvPr/>
        </p:nvSpPr>
        <p:spPr bwMode="auto">
          <a:xfrm>
            <a:off x="4051190" y="1921555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EBDD3F29-74AF-BE05-DAE4-4539C478E537}"/>
              </a:ext>
            </a:extLst>
          </p:cNvPr>
          <p:cNvSpPr>
            <a:spLocks noEditPoints="1"/>
          </p:cNvSpPr>
          <p:nvPr/>
        </p:nvSpPr>
        <p:spPr bwMode="auto">
          <a:xfrm>
            <a:off x="4178954" y="3442244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3A8445">
              <a:alpha val="0"/>
            </a:srgb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1" name="Скругленный прямоугольник 4">
            <a:extLst>
              <a:ext uri="{FF2B5EF4-FFF2-40B4-BE49-F238E27FC236}">
                <a16:creationId xmlns:a16="http://schemas.microsoft.com/office/drawing/2014/main" id="{C9C365AE-9D74-999C-1E77-26867FBA7FD7}"/>
              </a:ext>
            </a:extLst>
          </p:cNvPr>
          <p:cNvSpPr/>
          <p:nvPr/>
        </p:nvSpPr>
        <p:spPr>
          <a:xfrm>
            <a:off x="8341385" y="2795574"/>
            <a:ext cx="2584800" cy="646518"/>
          </a:xfrm>
          <a:prstGeom prst="roundRect">
            <a:avLst>
              <a:gd name="adj" fmla="val 113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PT Sans" panose="020B0503020203020204" pitchFamily="34" charset="0"/>
              </a:rPr>
              <a:t>users</a:t>
            </a:r>
            <a:endParaRPr lang="en-RU" sz="18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32" name="Скругленный прямоугольник 4">
            <a:extLst>
              <a:ext uri="{FF2B5EF4-FFF2-40B4-BE49-F238E27FC236}">
                <a16:creationId xmlns:a16="http://schemas.microsoft.com/office/drawing/2014/main" id="{AF318525-51EE-41A7-4D37-4A9931B7B3C8}"/>
              </a:ext>
            </a:extLst>
          </p:cNvPr>
          <p:cNvSpPr/>
          <p:nvPr/>
        </p:nvSpPr>
        <p:spPr>
          <a:xfrm>
            <a:off x="8378965" y="3735471"/>
            <a:ext cx="2584800" cy="646518"/>
          </a:xfrm>
          <a:prstGeom prst="roundRect">
            <a:avLst>
              <a:gd name="adj" fmla="val 113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PT Sans" panose="020B0503020203020204" pitchFamily="34" charset="0"/>
              </a:rPr>
              <a:t>admins</a:t>
            </a:r>
            <a:endParaRPr lang="en-RU" sz="18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33" name="Скругленный прямоугольник 4">
            <a:extLst>
              <a:ext uri="{FF2B5EF4-FFF2-40B4-BE49-F238E27FC236}">
                <a16:creationId xmlns:a16="http://schemas.microsoft.com/office/drawing/2014/main" id="{2AD8B0C5-7355-5441-6F19-B7012F62AD3C}"/>
              </a:ext>
            </a:extLst>
          </p:cNvPr>
          <p:cNvSpPr/>
          <p:nvPr/>
        </p:nvSpPr>
        <p:spPr>
          <a:xfrm>
            <a:off x="8378965" y="4642296"/>
            <a:ext cx="2584800" cy="646518"/>
          </a:xfrm>
          <a:prstGeom prst="roundRect">
            <a:avLst>
              <a:gd name="adj" fmla="val 113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PT Sans" panose="020B0503020203020204" pitchFamily="34" charset="0"/>
              </a:rPr>
              <a:t>hosts</a:t>
            </a:r>
            <a:endParaRPr lang="en-RU" sz="18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cxnSp>
        <p:nvCxnSpPr>
          <p:cNvPr id="34" name="Straight Arrow Connector 49">
            <a:extLst>
              <a:ext uri="{FF2B5EF4-FFF2-40B4-BE49-F238E27FC236}">
                <a16:creationId xmlns:a16="http://schemas.microsoft.com/office/drawing/2014/main" id="{640C3484-D15E-47E2-2BD2-05853D1C6B3A}"/>
              </a:ext>
            </a:extLst>
          </p:cNvPr>
          <p:cNvCxnSpPr>
            <a:cxnSpLocks/>
          </p:cNvCxnSpPr>
          <p:nvPr/>
        </p:nvCxnSpPr>
        <p:spPr>
          <a:xfrm>
            <a:off x="4524069" y="2315041"/>
            <a:ext cx="3548435" cy="518783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0">
            <a:extLst>
              <a:ext uri="{FF2B5EF4-FFF2-40B4-BE49-F238E27FC236}">
                <a16:creationId xmlns:a16="http://schemas.microsoft.com/office/drawing/2014/main" id="{F7202346-8E4D-74DC-E7DC-6E6C392821E6}"/>
              </a:ext>
            </a:extLst>
          </p:cNvPr>
          <p:cNvCxnSpPr>
            <a:cxnSpLocks/>
          </p:cNvCxnSpPr>
          <p:nvPr/>
        </p:nvCxnSpPr>
        <p:spPr>
          <a:xfrm>
            <a:off x="2705708" y="2857040"/>
            <a:ext cx="5366796" cy="117498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69">
            <a:extLst>
              <a:ext uri="{FF2B5EF4-FFF2-40B4-BE49-F238E27FC236}">
                <a16:creationId xmlns:a16="http://schemas.microsoft.com/office/drawing/2014/main" id="{5C348D3B-30AC-6A7C-CCF8-59782717A7AD}"/>
              </a:ext>
            </a:extLst>
          </p:cNvPr>
          <p:cNvCxnSpPr>
            <a:cxnSpLocks/>
          </p:cNvCxnSpPr>
          <p:nvPr/>
        </p:nvCxnSpPr>
        <p:spPr>
          <a:xfrm>
            <a:off x="4605035" y="3845839"/>
            <a:ext cx="3530372" cy="372111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2">
            <a:extLst>
              <a:ext uri="{FF2B5EF4-FFF2-40B4-BE49-F238E27FC236}">
                <a16:creationId xmlns:a16="http://schemas.microsoft.com/office/drawing/2014/main" id="{3372A0B5-CF48-52CC-C8C4-A7753FEF5E24}"/>
              </a:ext>
            </a:extLst>
          </p:cNvPr>
          <p:cNvCxnSpPr>
            <a:cxnSpLocks/>
          </p:cNvCxnSpPr>
          <p:nvPr/>
        </p:nvCxnSpPr>
        <p:spPr>
          <a:xfrm>
            <a:off x="3834661" y="3226909"/>
            <a:ext cx="4300746" cy="75006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77">
            <a:extLst>
              <a:ext uri="{FF2B5EF4-FFF2-40B4-BE49-F238E27FC236}">
                <a16:creationId xmlns:a16="http://schemas.microsoft.com/office/drawing/2014/main" id="{2D8F766F-9A1B-B75A-5B90-1B8DF2A76461}"/>
              </a:ext>
            </a:extLst>
          </p:cNvPr>
          <p:cNvCxnSpPr>
            <a:cxnSpLocks/>
          </p:cNvCxnSpPr>
          <p:nvPr/>
        </p:nvCxnSpPr>
        <p:spPr>
          <a:xfrm flipV="1">
            <a:off x="3834661" y="3138350"/>
            <a:ext cx="4252839" cy="11548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80">
            <a:extLst>
              <a:ext uri="{FF2B5EF4-FFF2-40B4-BE49-F238E27FC236}">
                <a16:creationId xmlns:a16="http://schemas.microsoft.com/office/drawing/2014/main" id="{92F57152-22FC-F5ED-45E0-2AB650542EDF}"/>
              </a:ext>
            </a:extLst>
          </p:cNvPr>
          <p:cNvCxnSpPr>
            <a:cxnSpLocks/>
          </p:cNvCxnSpPr>
          <p:nvPr/>
        </p:nvCxnSpPr>
        <p:spPr>
          <a:xfrm flipV="1">
            <a:off x="4605035" y="3313441"/>
            <a:ext cx="3498799" cy="330692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83">
            <a:extLst>
              <a:ext uri="{FF2B5EF4-FFF2-40B4-BE49-F238E27FC236}">
                <a16:creationId xmlns:a16="http://schemas.microsoft.com/office/drawing/2014/main" id="{D86D6796-2ADC-411F-76F9-BDB92C542C0D}"/>
              </a:ext>
            </a:extLst>
          </p:cNvPr>
          <p:cNvCxnSpPr>
            <a:cxnSpLocks/>
          </p:cNvCxnSpPr>
          <p:nvPr/>
        </p:nvCxnSpPr>
        <p:spPr>
          <a:xfrm>
            <a:off x="3302132" y="4718485"/>
            <a:ext cx="4888032" cy="310287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86">
            <a:extLst>
              <a:ext uri="{FF2B5EF4-FFF2-40B4-BE49-F238E27FC236}">
                <a16:creationId xmlns:a16="http://schemas.microsoft.com/office/drawing/2014/main" id="{A4FCF376-3EDA-34FA-5512-A54300CF90E1}"/>
              </a:ext>
            </a:extLst>
          </p:cNvPr>
          <p:cNvCxnSpPr>
            <a:cxnSpLocks/>
          </p:cNvCxnSpPr>
          <p:nvPr/>
        </p:nvCxnSpPr>
        <p:spPr>
          <a:xfrm>
            <a:off x="4214012" y="4323372"/>
            <a:ext cx="3976152" cy="484981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9">
            <a:extLst>
              <a:ext uri="{FF2B5EF4-FFF2-40B4-BE49-F238E27FC236}">
                <a16:creationId xmlns:a16="http://schemas.microsoft.com/office/drawing/2014/main" id="{3D203AFC-252C-23D1-6FF6-6CA87801E2CB}"/>
              </a:ext>
            </a:extLst>
          </p:cNvPr>
          <p:cNvCxnSpPr>
            <a:cxnSpLocks/>
          </p:cNvCxnSpPr>
          <p:nvPr/>
        </p:nvCxnSpPr>
        <p:spPr>
          <a:xfrm flipV="1">
            <a:off x="3677559" y="5193147"/>
            <a:ext cx="4512605" cy="150848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loud 98">
            <a:extLst>
              <a:ext uri="{FF2B5EF4-FFF2-40B4-BE49-F238E27FC236}">
                <a16:creationId xmlns:a16="http://schemas.microsoft.com/office/drawing/2014/main" id="{C4353BEF-D5C7-35F8-A308-889E06F2AE3A}"/>
              </a:ext>
            </a:extLst>
          </p:cNvPr>
          <p:cNvSpPr/>
          <p:nvPr/>
        </p:nvSpPr>
        <p:spPr>
          <a:xfrm>
            <a:off x="580842" y="1772816"/>
            <a:ext cx="5758177" cy="4368248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2B7533-C5E1-F08E-966C-77D36B9312AC}"/>
              </a:ext>
            </a:extLst>
          </p:cNvPr>
          <p:cNvSpPr txBox="1"/>
          <p:nvPr/>
        </p:nvSpPr>
        <p:spPr>
          <a:xfrm>
            <a:off x="4822637" y="3698413"/>
            <a:ext cx="28992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effectLst/>
                <a:latin typeface="JetBrains Mono"/>
              </a:rPr>
              <a:t>department==</a:t>
            </a:r>
            <a:r>
              <a:rPr lang="en-GB" sz="1400" b="0" dirty="0">
                <a:solidFill>
                  <a:srgbClr val="A31515"/>
                </a:solidFill>
                <a:effectLst/>
                <a:latin typeface="JetBrains Mono"/>
              </a:rPr>
              <a:t>"IT </a:t>
            </a:r>
            <a:r>
              <a:rPr lang="en-GB" sz="1400" dirty="0">
                <a:solidFill>
                  <a:srgbClr val="A31515"/>
                </a:solidFill>
                <a:latin typeface="PT Sans" panose="020B0503020203020204" pitchFamily="34" charset="77"/>
              </a:rPr>
              <a:t>department</a:t>
            </a:r>
            <a:r>
              <a:rPr lang="en-GB" sz="1400" b="0" dirty="0">
                <a:solidFill>
                  <a:srgbClr val="A31515"/>
                </a:solidFill>
                <a:effectLst/>
                <a:latin typeface="JetBrains Mono"/>
              </a:rPr>
              <a:t>"</a:t>
            </a:r>
            <a:r>
              <a:rPr lang="en-GB" sz="1400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-GB" sz="1400" b="0" dirty="0">
                <a:solidFill>
                  <a:srgbClr val="F58220"/>
                </a:solidFill>
                <a:effectLst/>
                <a:latin typeface="JetBrains Mono"/>
              </a:rPr>
              <a:t>AND</a:t>
            </a:r>
            <a:r>
              <a:rPr lang="en-GB" sz="1400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</a:p>
          <a:p>
            <a:r>
              <a:rPr lang="en-GB" sz="1400" b="0" dirty="0">
                <a:solidFill>
                  <a:srgbClr val="000000"/>
                </a:solidFill>
                <a:effectLst/>
                <a:latin typeface="JetBrains Mono"/>
              </a:rPr>
              <a:t>position==</a:t>
            </a:r>
            <a:r>
              <a:rPr lang="en-GB" sz="1400" b="0" dirty="0">
                <a:solidFill>
                  <a:srgbClr val="A31515"/>
                </a:solidFill>
                <a:effectLst/>
                <a:latin typeface="JetBrains Mono"/>
              </a:rPr>
              <a:t>"</a:t>
            </a:r>
            <a:r>
              <a:rPr lang="en" sz="1400" dirty="0">
                <a:solidFill>
                  <a:srgbClr val="A31515"/>
                </a:solidFill>
                <a:latin typeface="JetBrains Mono"/>
              </a:rPr>
              <a:t>System administrator </a:t>
            </a:r>
            <a:r>
              <a:rPr lang="ru-RU" sz="1400" b="0" dirty="0">
                <a:solidFill>
                  <a:srgbClr val="A31515"/>
                </a:solidFill>
                <a:effectLst/>
                <a:latin typeface="JetBrains Mono"/>
              </a:rPr>
              <a:t>"</a:t>
            </a:r>
            <a:endParaRPr lang="ru-RU" sz="1400" b="0" dirty="0">
              <a:solidFill>
                <a:srgbClr val="000000"/>
              </a:solidFill>
              <a:effectLst/>
              <a:latin typeface="JetBrains Mon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3119EA-BE82-A0C9-3BE9-9CF131F2FED5}"/>
              </a:ext>
            </a:extLst>
          </p:cNvPr>
          <p:cNvSpPr txBox="1"/>
          <p:nvPr/>
        </p:nvSpPr>
        <p:spPr>
          <a:xfrm>
            <a:off x="4571135" y="2711744"/>
            <a:ext cx="292107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department==</a:t>
            </a:r>
            <a:r>
              <a:rPr lang="en-GB" sz="1400" dirty="0">
                <a:solidFill>
                  <a:srgbClr val="A31515"/>
                </a:solidFill>
                <a:latin typeface="PT Sans" panose="020B0503020203020204" pitchFamily="34" charset="77"/>
              </a:rPr>
              <a:t>"IT department"</a:t>
            </a:r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en-GB" sz="1400" b="0" dirty="0">
                <a:solidFill>
                  <a:srgbClr val="F58220"/>
                </a:solidFill>
                <a:effectLst/>
                <a:latin typeface="PT Sans" panose="020B0503020203020204" pitchFamily="34" charset="77"/>
              </a:rPr>
              <a:t>OR</a:t>
            </a:r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 </a:t>
            </a:r>
          </a:p>
          <a:p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department==</a:t>
            </a:r>
            <a:r>
              <a:rPr lang="en-GB" sz="1400" dirty="0">
                <a:solidFill>
                  <a:srgbClr val="A31515"/>
                </a:solidFill>
                <a:latin typeface="PT Sans" panose="020B0503020203020204" pitchFamily="34" charset="77"/>
              </a:rPr>
              <a:t>"HR department"</a:t>
            </a:r>
            <a:endParaRPr lang="en-GB" sz="1400" b="0" dirty="0">
              <a:solidFill>
                <a:srgbClr val="000000"/>
              </a:solidFill>
              <a:effectLst/>
              <a:latin typeface="PT Sans" panose="020B0503020203020204" pitchFamily="34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58E469-B546-AFC3-DCF6-F8FCB1C2D1AD}"/>
              </a:ext>
            </a:extLst>
          </p:cNvPr>
          <p:cNvSpPr txBox="1"/>
          <p:nvPr/>
        </p:nvSpPr>
        <p:spPr>
          <a:xfrm>
            <a:off x="5007824" y="4714560"/>
            <a:ext cx="24782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category==</a:t>
            </a:r>
            <a:r>
              <a:rPr lang="en-GB" sz="1400" b="0" dirty="0">
                <a:solidFill>
                  <a:srgbClr val="A31515"/>
                </a:solidFill>
                <a:effectLst/>
                <a:latin typeface="PT Sans" panose="020B0503020203020204" pitchFamily="34" charset="77"/>
              </a:rPr>
              <a:t>"workstation"</a:t>
            </a:r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en-GB" sz="1400" b="0" dirty="0">
                <a:solidFill>
                  <a:srgbClr val="F58220"/>
                </a:solidFill>
                <a:effectLst/>
                <a:latin typeface="PT Sans" panose="020B0503020203020204" pitchFamily="34" charset="77"/>
              </a:rPr>
              <a:t>AND</a:t>
            </a:r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 </a:t>
            </a:r>
          </a:p>
          <a:p>
            <a:r>
              <a:rPr lang="en-GB" sz="1400" b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location==</a:t>
            </a:r>
            <a:r>
              <a:rPr lang="en-GB" sz="1400" b="0" dirty="0">
                <a:solidFill>
                  <a:srgbClr val="A31515"/>
                </a:solidFill>
                <a:effectLst/>
                <a:latin typeface="PT Sans" panose="020B0503020203020204" pitchFamily="34" charset="77"/>
              </a:rPr>
              <a:t>”</a:t>
            </a:r>
            <a:r>
              <a:rPr lang="en-US" sz="1400" b="0" dirty="0">
                <a:solidFill>
                  <a:srgbClr val="A31515"/>
                </a:solidFill>
                <a:effectLst/>
                <a:latin typeface="PT Sans" panose="020B0503020203020204" pitchFamily="34" charset="77"/>
              </a:rPr>
              <a:t>Dubai</a:t>
            </a:r>
            <a:r>
              <a:rPr lang="ru-RU" sz="1400" b="0" dirty="0">
                <a:solidFill>
                  <a:srgbClr val="A31515"/>
                </a:solidFill>
                <a:effectLst/>
                <a:latin typeface="PT Sans" panose="020B0503020203020204" pitchFamily="34" charset="77"/>
              </a:rPr>
              <a:t>"</a:t>
            </a:r>
            <a:endParaRPr lang="ru-RU" sz="1400" b="0" dirty="0">
              <a:solidFill>
                <a:srgbClr val="000000"/>
              </a:solidFill>
              <a:effectLst/>
              <a:latin typeface="PT Sans" panose="020B0503020203020204" pitchFamily="34" charset="77"/>
            </a:endParaRPr>
          </a:p>
        </p:txBody>
      </p:sp>
      <p:sp>
        <p:nvSpPr>
          <p:cNvPr id="47" name="Скругленный прямоугольник 4">
            <a:extLst>
              <a:ext uri="{FF2B5EF4-FFF2-40B4-BE49-F238E27FC236}">
                <a16:creationId xmlns:a16="http://schemas.microsoft.com/office/drawing/2014/main" id="{14BB0ECF-9F3F-72E0-F5FC-2378830C65A6}"/>
              </a:ext>
            </a:extLst>
          </p:cNvPr>
          <p:cNvSpPr/>
          <p:nvPr/>
        </p:nvSpPr>
        <p:spPr>
          <a:xfrm>
            <a:off x="7817234" y="2263974"/>
            <a:ext cx="3723563" cy="3658617"/>
          </a:xfrm>
          <a:prstGeom prst="roundRect">
            <a:avLst>
              <a:gd name="adj" fmla="val 29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effectLst/>
              <a:latin typeface="PT Sans" panose="020B0503020203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99D62A-61C1-12E9-80C3-C9FB7E2B51DE}"/>
              </a:ext>
            </a:extLst>
          </p:cNvPr>
          <p:cNvSpPr txBox="1"/>
          <p:nvPr/>
        </p:nvSpPr>
        <p:spPr>
          <a:xfrm>
            <a:off x="8378965" y="2052188"/>
            <a:ext cx="2584800" cy="427196"/>
          </a:xfrm>
          <a:prstGeom prst="roundRect">
            <a:avLst>
              <a:gd name="adj" fmla="val 1129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latin typeface="PT Sans" panose="020B0503020203020204" pitchFamily="34" charset="0"/>
              </a:rPr>
              <a:t>categories of objects</a:t>
            </a:r>
            <a:endParaRPr lang="en-RU" sz="2000" dirty="0"/>
          </a:p>
        </p:txBody>
      </p:sp>
      <p:sp>
        <p:nvSpPr>
          <p:cNvPr id="49" name="Скругленный прямоугольник 4">
            <a:extLst>
              <a:ext uri="{FF2B5EF4-FFF2-40B4-BE49-F238E27FC236}">
                <a16:creationId xmlns:a16="http://schemas.microsoft.com/office/drawing/2014/main" id="{DA440A54-74C3-3836-C9CC-9FEE240ECF8E}"/>
              </a:ext>
            </a:extLst>
          </p:cNvPr>
          <p:cNvSpPr/>
          <p:nvPr/>
        </p:nvSpPr>
        <p:spPr>
          <a:xfrm>
            <a:off x="1074749" y="5268194"/>
            <a:ext cx="567393" cy="335257"/>
          </a:xfrm>
          <a:prstGeom prst="roundRect">
            <a:avLst>
              <a:gd name="adj" fmla="val 1137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T Sans" panose="020B0503020203020204" pitchFamily="34" charset="0"/>
              </a:rPr>
              <a:t>IDM</a:t>
            </a:r>
            <a:br>
              <a:rPr lang="en-US" sz="1400" b="1" dirty="0">
                <a:solidFill>
                  <a:schemeClr val="bg1"/>
                </a:solidFill>
                <a:latin typeface="PT Sans" panose="020B0503020203020204" pitchFamily="34" charset="0"/>
              </a:rPr>
            </a:br>
            <a:endParaRPr lang="en-RU" sz="14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50" name="Magnetic Disk 97">
            <a:extLst>
              <a:ext uri="{FF2B5EF4-FFF2-40B4-BE49-F238E27FC236}">
                <a16:creationId xmlns:a16="http://schemas.microsoft.com/office/drawing/2014/main" id="{F5142A0B-D566-CB63-9A1E-B1C853283A27}"/>
              </a:ext>
            </a:extLst>
          </p:cNvPr>
          <p:cNvSpPr/>
          <p:nvPr/>
        </p:nvSpPr>
        <p:spPr>
          <a:xfrm>
            <a:off x="648450" y="4781909"/>
            <a:ext cx="476487" cy="411238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51" name="Picture 95">
            <a:extLst>
              <a:ext uri="{FF2B5EF4-FFF2-40B4-BE49-F238E27FC236}">
                <a16:creationId xmlns:a16="http://schemas.microsoft.com/office/drawing/2014/main" id="{6F568CCC-A147-CF1B-3D6C-11FC212B5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2" y="4068343"/>
            <a:ext cx="670561" cy="6759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1938710-5012-8575-3C54-84FD62D905D3}"/>
              </a:ext>
            </a:extLst>
          </p:cNvPr>
          <p:cNvSpPr txBox="1"/>
          <p:nvPr/>
        </p:nvSpPr>
        <p:spPr>
          <a:xfrm>
            <a:off x="9168636" y="5265204"/>
            <a:ext cx="85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0"/>
              </a:rPr>
              <a:t>…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2CFA3F75-9218-AD08-FD37-DFD8C04B0DE1}"/>
              </a:ext>
            </a:extLst>
          </p:cNvPr>
          <p:cNvSpPr>
            <a:spLocks noEditPoints="1"/>
          </p:cNvSpPr>
          <p:nvPr/>
        </p:nvSpPr>
        <p:spPr bwMode="auto">
          <a:xfrm>
            <a:off x="2315580" y="2420794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C703C716-F6E7-D9C7-0163-FA3235368C35}"/>
              </a:ext>
            </a:extLst>
          </p:cNvPr>
          <p:cNvSpPr>
            <a:spLocks noEditPoints="1"/>
          </p:cNvSpPr>
          <p:nvPr/>
        </p:nvSpPr>
        <p:spPr bwMode="auto">
          <a:xfrm>
            <a:off x="3445299" y="2923289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58" name="Freeform 5">
            <a:extLst>
              <a:ext uri="{FF2B5EF4-FFF2-40B4-BE49-F238E27FC236}">
                <a16:creationId xmlns:a16="http://schemas.microsoft.com/office/drawing/2014/main" id="{9E870550-3357-3076-16DB-AEACA936161C}"/>
              </a:ext>
            </a:extLst>
          </p:cNvPr>
          <p:cNvSpPr>
            <a:spLocks noEditPoints="1"/>
          </p:cNvSpPr>
          <p:nvPr/>
        </p:nvSpPr>
        <p:spPr bwMode="auto">
          <a:xfrm>
            <a:off x="4052443" y="1921318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AFDF4A6C-D6EF-42EE-B1E2-CE8195F9D60F}"/>
              </a:ext>
            </a:extLst>
          </p:cNvPr>
          <p:cNvSpPr>
            <a:spLocks noEditPoints="1"/>
          </p:cNvSpPr>
          <p:nvPr/>
        </p:nvSpPr>
        <p:spPr bwMode="auto">
          <a:xfrm>
            <a:off x="4180207" y="3442007"/>
            <a:ext cx="326768" cy="651276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1587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60" name="Round Same-side Corner of Rectangle 137">
            <a:extLst>
              <a:ext uri="{FF2B5EF4-FFF2-40B4-BE49-F238E27FC236}">
                <a16:creationId xmlns:a16="http://schemas.microsoft.com/office/drawing/2014/main" id="{2F51359B-42CA-FCDF-1A44-9DCB958B09AF}"/>
              </a:ext>
            </a:extLst>
          </p:cNvPr>
          <p:cNvSpPr/>
          <p:nvPr/>
        </p:nvSpPr>
        <p:spPr>
          <a:xfrm flipV="1">
            <a:off x="2639616" y="4845185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1" name="Rounded Rectangle 138">
            <a:extLst>
              <a:ext uri="{FF2B5EF4-FFF2-40B4-BE49-F238E27FC236}">
                <a16:creationId xmlns:a16="http://schemas.microsoft.com/office/drawing/2014/main" id="{944233B3-D4A4-48A9-7A9A-87553DD0CF32}"/>
              </a:ext>
            </a:extLst>
          </p:cNvPr>
          <p:cNvSpPr/>
          <p:nvPr/>
        </p:nvSpPr>
        <p:spPr>
          <a:xfrm>
            <a:off x="2707659" y="4460422"/>
            <a:ext cx="492894" cy="347931"/>
          </a:xfrm>
          <a:prstGeom prst="roundRect">
            <a:avLst>
              <a:gd name="adj" fmla="val 6093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62" name="Round Same-side Corner of Rectangle 139">
            <a:extLst>
              <a:ext uri="{FF2B5EF4-FFF2-40B4-BE49-F238E27FC236}">
                <a16:creationId xmlns:a16="http://schemas.microsoft.com/office/drawing/2014/main" id="{E3BC1801-9C43-8CE3-030E-BDAB3E6BF029}"/>
              </a:ext>
            </a:extLst>
          </p:cNvPr>
          <p:cNvSpPr/>
          <p:nvPr/>
        </p:nvSpPr>
        <p:spPr>
          <a:xfrm flipV="1">
            <a:off x="2933265" y="5453697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3" name="Rounded Rectangle 140">
            <a:extLst>
              <a:ext uri="{FF2B5EF4-FFF2-40B4-BE49-F238E27FC236}">
                <a16:creationId xmlns:a16="http://schemas.microsoft.com/office/drawing/2014/main" id="{B523A4C0-945F-87A4-7799-F1CC6CFD7599}"/>
              </a:ext>
            </a:extLst>
          </p:cNvPr>
          <p:cNvSpPr/>
          <p:nvPr/>
        </p:nvSpPr>
        <p:spPr>
          <a:xfrm>
            <a:off x="3001308" y="5068934"/>
            <a:ext cx="492894" cy="347931"/>
          </a:xfrm>
          <a:prstGeom prst="roundRect">
            <a:avLst>
              <a:gd name="adj" fmla="val 6093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64" name="Round Same-side Corner of Rectangle 141">
            <a:extLst>
              <a:ext uri="{FF2B5EF4-FFF2-40B4-BE49-F238E27FC236}">
                <a16:creationId xmlns:a16="http://schemas.microsoft.com/office/drawing/2014/main" id="{DBDB84AE-81F5-704B-5D8D-7C40752DA1CF}"/>
              </a:ext>
            </a:extLst>
          </p:cNvPr>
          <p:cNvSpPr/>
          <p:nvPr/>
        </p:nvSpPr>
        <p:spPr>
          <a:xfrm flipV="1">
            <a:off x="3480889" y="4406328"/>
            <a:ext cx="628980" cy="370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5" name="Rounded Rectangle 142">
            <a:extLst>
              <a:ext uri="{FF2B5EF4-FFF2-40B4-BE49-F238E27FC236}">
                <a16:creationId xmlns:a16="http://schemas.microsoft.com/office/drawing/2014/main" id="{7C3D48A0-9D1B-70EF-541C-60C927B3A800}"/>
              </a:ext>
            </a:extLst>
          </p:cNvPr>
          <p:cNvSpPr/>
          <p:nvPr/>
        </p:nvSpPr>
        <p:spPr>
          <a:xfrm>
            <a:off x="3548932" y="4021565"/>
            <a:ext cx="492894" cy="347931"/>
          </a:xfrm>
          <a:prstGeom prst="roundRect">
            <a:avLst>
              <a:gd name="adj" fmla="val 6093"/>
            </a:avLst>
          </a:prstGeom>
          <a:solidFill>
            <a:schemeClr val="bg1">
              <a:alpha val="6651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B224F27A-79E0-6153-F14B-731D3B729A6A}"/>
              </a:ext>
            </a:extLst>
          </p:cNvPr>
          <p:cNvSpPr txBox="1">
            <a:spLocks/>
          </p:cNvSpPr>
          <p:nvPr/>
        </p:nvSpPr>
        <p:spPr>
          <a:xfrm>
            <a:off x="2313784" y="656074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definition of scoring objects</a:t>
            </a:r>
            <a:endParaRPr lang="en-RU" dirty="0">
              <a:solidFill>
                <a:schemeClr val="bg1"/>
              </a:solidFill>
            </a:endParaRP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6469EFF-C018-C0B1-2104-759FC8DAF117}"/>
              </a:ext>
            </a:extLst>
          </p:cNvPr>
          <p:cNvGrpSpPr/>
          <p:nvPr/>
        </p:nvGrpSpPr>
        <p:grpSpPr>
          <a:xfrm>
            <a:off x="651203" y="1808820"/>
            <a:ext cx="1443446" cy="1081167"/>
            <a:chOff x="651203" y="1808820"/>
            <a:chExt cx="1443446" cy="10811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EA47FE-83EF-6056-1A43-F8870A3AF0C2}"/>
                </a:ext>
              </a:extLst>
            </p:cNvPr>
            <p:cNvSpPr txBox="1"/>
            <p:nvPr/>
          </p:nvSpPr>
          <p:spPr>
            <a:xfrm>
              <a:off x="651203" y="2520655"/>
              <a:ext cx="14434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Inventory</a:t>
              </a:r>
              <a:endParaRPr lang="en-RU" sz="1800" b="1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69" name="Graphic 3">
              <a:extLst>
                <a:ext uri="{FF2B5EF4-FFF2-40B4-BE49-F238E27FC236}">
                  <a16:creationId xmlns:a16="http://schemas.microsoft.com/office/drawing/2014/main" id="{3460B595-578D-4E9E-D9CE-5DB89B19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3451" y="1808820"/>
              <a:ext cx="718951" cy="71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9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5" grpId="0"/>
      <p:bldP spid="56" grpId="0" animBg="1"/>
      <p:bldP spid="56" grpId="1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9" grpId="0" animBg="1"/>
      <p:bldP spid="59" grpId="1" animBg="1"/>
      <p:bldP spid="59" grpId="2" animBg="1"/>
      <p:bldP spid="59" grpId="3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15AB-3E1F-73DA-A1EA-77702C52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0DFE178-7075-30FB-519C-4964991BDF35}"/>
              </a:ext>
            </a:extLst>
          </p:cNvPr>
          <p:cNvGrpSpPr/>
          <p:nvPr/>
        </p:nvGrpSpPr>
        <p:grpSpPr>
          <a:xfrm>
            <a:off x="4151784" y="3069299"/>
            <a:ext cx="3654068" cy="719403"/>
            <a:chOff x="4908544" y="2995346"/>
            <a:chExt cx="3654068" cy="719403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9B0098CD-BCF6-CFB8-7227-D49A710D4592}"/>
                </a:ext>
              </a:extLst>
            </p:cNvPr>
            <p:cNvSpPr txBox="1">
              <a:spLocks/>
            </p:cNvSpPr>
            <p:nvPr/>
          </p:nvSpPr>
          <p:spPr>
            <a:xfrm>
              <a:off x="5627948" y="3068960"/>
              <a:ext cx="2934664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Live demo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7173850-41AA-9CAC-DC64-33D771170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08544" y="2995346"/>
              <a:ext cx="719403" cy="719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2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64F46-C7E6-B8A7-4093-236E6DC4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8">
            <a:extLst>
              <a:ext uri="{FF2B5EF4-FFF2-40B4-BE49-F238E27FC236}">
                <a16:creationId xmlns:a16="http://schemas.microsoft.com/office/drawing/2014/main" id="{F067353C-4495-4DA4-59FF-6B4ACDDEE149}"/>
              </a:ext>
            </a:extLst>
          </p:cNvPr>
          <p:cNvSpPr/>
          <p:nvPr/>
        </p:nvSpPr>
        <p:spPr>
          <a:xfrm>
            <a:off x="1487488" y="5134691"/>
            <a:ext cx="684076" cy="286955"/>
          </a:xfrm>
          <a:prstGeom prst="roundRect">
            <a:avLst>
              <a:gd name="adj" fmla="val 105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E797BFE-1D58-3E4F-B376-1C40F6E4E8D4}"/>
              </a:ext>
            </a:extLst>
          </p:cNvPr>
          <p:cNvSpPr txBox="1">
            <a:spLocks/>
          </p:cNvSpPr>
          <p:nvPr/>
        </p:nvSpPr>
        <p:spPr>
          <a:xfrm>
            <a:off x="641755" y="4698725"/>
            <a:ext cx="2975565" cy="1682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objects</a:t>
            </a:r>
            <a:endParaRPr lang="ru-RU" dirty="0">
              <a:solidFill>
                <a:schemeClr val="bg1"/>
              </a:solidFill>
            </a:endParaRP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administrators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hosts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VIP 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etc.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8F79A1C-A128-8EBC-CC5C-2B7442E356D2}"/>
              </a:ext>
            </a:extLst>
          </p:cNvPr>
          <p:cNvSpPr txBox="1">
            <a:spLocks/>
          </p:cNvSpPr>
          <p:nvPr/>
        </p:nvSpPr>
        <p:spPr>
          <a:xfrm>
            <a:off x="3854250" y="2065023"/>
            <a:ext cx="1765656" cy="75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generation</a:t>
            </a:r>
            <a:r>
              <a:rPr lang="en" dirty="0">
                <a:solidFill>
                  <a:schemeClr val="bg1"/>
                </a:solidFill>
              </a:rPr>
              <a:t> object profile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568DF530-ED67-D711-D2F7-8942A1EF0B1C}"/>
              </a:ext>
            </a:extLst>
          </p:cNvPr>
          <p:cNvGrpSpPr/>
          <p:nvPr/>
        </p:nvGrpSpPr>
        <p:grpSpPr>
          <a:xfrm>
            <a:off x="3231008" y="3276782"/>
            <a:ext cx="3012141" cy="2304772"/>
            <a:chOff x="3231007" y="2971563"/>
            <a:chExt cx="3012141" cy="2304772"/>
          </a:xfrm>
          <a:solidFill>
            <a:schemeClr val="accent6"/>
          </a:solidFill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D23DA86-C766-1D04-A6E6-A7D6FC404D6F}"/>
                </a:ext>
              </a:extLst>
            </p:cNvPr>
            <p:cNvSpPr/>
            <p:nvPr/>
          </p:nvSpPr>
          <p:spPr>
            <a:xfrm>
              <a:off x="3231007" y="2971563"/>
              <a:ext cx="3012141" cy="230477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59A4EB4-87CF-934A-354C-BA1B4C42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8893" y="3535765"/>
              <a:ext cx="1176367" cy="1176367"/>
            </a:xfrm>
            <a:prstGeom prst="rect">
              <a:avLst/>
            </a:prstGeom>
          </p:spPr>
        </p:pic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58FDE42-AB1D-5EEB-CA53-4EA7D7027A0D}"/>
              </a:ext>
            </a:extLst>
          </p:cNvPr>
          <p:cNvGrpSpPr/>
          <p:nvPr/>
        </p:nvGrpSpPr>
        <p:grpSpPr>
          <a:xfrm>
            <a:off x="838200" y="2276614"/>
            <a:ext cx="3012141" cy="2304772"/>
            <a:chOff x="838199" y="1971395"/>
            <a:chExt cx="3012141" cy="2304772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3182D02D-ECB6-EC75-7B4B-A95D7379949A}"/>
                </a:ext>
              </a:extLst>
            </p:cNvPr>
            <p:cNvSpPr/>
            <p:nvPr/>
          </p:nvSpPr>
          <p:spPr>
            <a:xfrm>
              <a:off x="838199" y="1971395"/>
              <a:ext cx="3012141" cy="230477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3">
              <a:extLst>
                <a:ext uri="{FF2B5EF4-FFF2-40B4-BE49-F238E27FC236}">
                  <a16:creationId xmlns:a16="http://schemas.microsoft.com/office/drawing/2014/main" id="{683E368D-322B-C970-5F7D-6C19AE3AD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60509" y="2440020"/>
              <a:ext cx="1367521" cy="1367521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CE50071-A698-732F-BBA9-6365EB8E6BB5}"/>
              </a:ext>
            </a:extLst>
          </p:cNvPr>
          <p:cNvSpPr txBox="1">
            <a:spLocks/>
          </p:cNvSpPr>
          <p:nvPr/>
        </p:nvSpPr>
        <p:spPr>
          <a:xfrm>
            <a:off x="2313784" y="656074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User Behavior Analytics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RU">
                <a:solidFill>
                  <a:schemeClr val="bg1"/>
                </a:solidFill>
              </a:rPr>
              <a:t>asic steps to </a:t>
            </a:r>
            <a:r>
              <a:rPr lang="en-US" dirty="0">
                <a:solidFill>
                  <a:schemeClr val="bg1"/>
                </a:solidFill>
              </a:rPr>
              <a:t>set up</a:t>
            </a:r>
            <a:r>
              <a:rPr lang="en-RU">
                <a:solidFill>
                  <a:schemeClr val="bg1"/>
                </a:solidFill>
              </a:rPr>
              <a:t> the module</a:t>
            </a:r>
            <a:endParaRPr lang="en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2B29A-5D02-3D42-77E6-2076D01C9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4F3102A2-37F7-CD2B-51E4-DFCC448EA810}"/>
              </a:ext>
            </a:extLst>
          </p:cNvPr>
          <p:cNvGrpSpPr/>
          <p:nvPr/>
        </p:nvGrpSpPr>
        <p:grpSpPr>
          <a:xfrm>
            <a:off x="2487646" y="4098042"/>
            <a:ext cx="2410723" cy="515083"/>
            <a:chOff x="2487646" y="4315184"/>
            <a:chExt cx="2410723" cy="515083"/>
          </a:xfrm>
        </p:grpSpPr>
        <p:sp>
          <p:nvSpPr>
            <p:cNvPr id="128" name="Скругленный прямоугольник 127">
              <a:extLst>
                <a:ext uri="{FF2B5EF4-FFF2-40B4-BE49-F238E27FC236}">
                  <a16:creationId xmlns:a16="http://schemas.microsoft.com/office/drawing/2014/main" id="{BD133EEC-2C12-33B3-F4FC-9E2C312AD36F}"/>
                </a:ext>
              </a:extLst>
            </p:cNvPr>
            <p:cNvSpPr/>
            <p:nvPr/>
          </p:nvSpPr>
          <p:spPr>
            <a:xfrm>
              <a:off x="2487646" y="4315184"/>
              <a:ext cx="2410723" cy="51508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PT Sans" panose="020B0503020203020204" pitchFamily="34" charset="0"/>
                </a:rPr>
                <a:t>    </a:t>
              </a:r>
              <a:r>
                <a:rPr lang="en-US" b="1" dirty="0" err="1">
                  <a:solidFill>
                    <a:schemeClr val="tx1"/>
                  </a:solidFill>
                  <a:latin typeface="PT Sans" panose="020B0503020203020204" pitchFamily="34" charset="0"/>
                </a:rPr>
                <a:t>GreenRichard</a:t>
              </a:r>
              <a:endParaRPr lang="ru-RU" b="1" dirty="0">
                <a:solidFill>
                  <a:schemeClr val="tx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AC338F5D-C05D-8F40-B021-51BAA0EDD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15659" y="4416894"/>
              <a:ext cx="255964" cy="295343"/>
            </a:xfrm>
            <a:prstGeom prst="rect">
              <a:avLst/>
            </a:prstGeom>
          </p:spPr>
        </p:pic>
      </p:grp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E85858D0-9FC5-BAEE-EC5B-4301A82BFEEE}"/>
              </a:ext>
            </a:extLst>
          </p:cNvPr>
          <p:cNvSpPr/>
          <p:nvPr/>
        </p:nvSpPr>
        <p:spPr>
          <a:xfrm>
            <a:off x="2487645" y="4613125"/>
            <a:ext cx="2410725" cy="99827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sz="1200" dirty="0">
                <a:latin typeface="PT Sans" panose="020B0503020203020204" pitchFamily="34" charset="0"/>
              </a:rPr>
              <a:t>e-mail: </a:t>
            </a:r>
            <a:r>
              <a:rPr lang="en" sz="1200" dirty="0" err="1">
                <a:latin typeface="PT Sans" panose="020B0503020203020204" pitchFamily="34" charset="0"/>
              </a:rPr>
              <a:t>greenrichard@jm.corp</a:t>
            </a:r>
            <a:endParaRPr lang="ru-RU" sz="1200" dirty="0">
              <a:latin typeface="PT Sans" panose="020B0503020203020204" pitchFamily="34" charset="0"/>
            </a:endParaRPr>
          </a:p>
          <a:p>
            <a:r>
              <a:rPr lang="en" sz="1200" dirty="0">
                <a:latin typeface="PT Sans" panose="020B0503020203020204" pitchFamily="34" charset="0"/>
              </a:rPr>
              <a:t>login: </a:t>
            </a:r>
            <a:r>
              <a:rPr lang="en" sz="1200" dirty="0" err="1">
                <a:latin typeface="PT Sans" panose="020B0503020203020204" pitchFamily="34" charset="0"/>
              </a:rPr>
              <a:t>js</a:t>
            </a:r>
            <a:r>
              <a:rPr lang="en" sz="1200" dirty="0">
                <a:latin typeface="PT Sans" panose="020B0503020203020204" pitchFamily="34" charset="0"/>
              </a:rPr>
              <a:t> </a:t>
            </a:r>
            <a:endParaRPr lang="ru-RU" sz="1200" dirty="0">
              <a:latin typeface="PT Sans" panose="020B0503020203020204" pitchFamily="34" charset="0"/>
            </a:endParaRPr>
          </a:p>
          <a:p>
            <a:r>
              <a:rPr lang="en" sz="1200" dirty="0">
                <a:latin typeface="PT Sans" panose="020B0503020203020204" pitchFamily="34" charset="0"/>
              </a:rPr>
              <a:t>SSID: S-1-5-21-xxxxx-xxx-98</a:t>
            </a:r>
            <a:br>
              <a:rPr lang="en" sz="1200" dirty="0">
                <a:latin typeface="PT Sans" panose="020B0503020203020204" pitchFamily="34" charset="0"/>
              </a:rPr>
            </a:br>
            <a:r>
              <a:rPr lang="en" sz="1200" dirty="0">
                <a:latin typeface="PT Sans" panose="020B0503020203020204" pitchFamily="34" charset="0"/>
              </a:rPr>
              <a:t>phone: +971 4 40xxxxx</a:t>
            </a:r>
            <a:endParaRPr lang="ru-RU" sz="1200" dirty="0">
              <a:latin typeface="PT Sans" panose="020B0503020203020204" pitchFamily="34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021CA4B6-FA0F-9BF5-0DFD-FDAC102A0252}"/>
              </a:ext>
            </a:extLst>
          </p:cNvPr>
          <p:cNvSpPr/>
          <p:nvPr/>
        </p:nvSpPr>
        <p:spPr>
          <a:xfrm>
            <a:off x="2485139" y="5607154"/>
            <a:ext cx="2410725" cy="99827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sz="1200" dirty="0">
                <a:latin typeface="PT Sans" panose="020B0503020203020204" pitchFamily="34" charset="0"/>
              </a:rPr>
              <a:t>full name: Richard Green </a:t>
            </a:r>
          </a:p>
          <a:p>
            <a:r>
              <a:rPr lang="en" sz="1200" dirty="0">
                <a:latin typeface="PT Sans" panose="020B0503020203020204" pitchFamily="34" charset="0"/>
              </a:rPr>
              <a:t>department: Integration</a:t>
            </a:r>
          </a:p>
          <a:p>
            <a:r>
              <a:rPr lang="en" sz="1200" dirty="0">
                <a:latin typeface="PT Sans" panose="020B0503020203020204" pitchFamily="34" charset="0"/>
              </a:rPr>
              <a:t>position: admin </a:t>
            </a:r>
          </a:p>
          <a:p>
            <a:r>
              <a:rPr lang="en" sz="1200" dirty="0">
                <a:latin typeface="PT Sans" panose="020B0503020203020204" pitchFamily="34" charset="0"/>
              </a:rPr>
              <a:t>date of birth: September 18, 1991</a:t>
            </a:r>
            <a:endParaRPr lang="ru-RU" sz="1200" dirty="0">
              <a:latin typeface="PT Sans" panose="020B0503020203020204" pitchFamily="34" charset="0"/>
            </a:endParaRPr>
          </a:p>
        </p:txBody>
      </p: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8BE4B17B-FC7F-CCE5-312A-29CAD1A996CC}"/>
              </a:ext>
            </a:extLst>
          </p:cNvPr>
          <p:cNvGrpSpPr/>
          <p:nvPr/>
        </p:nvGrpSpPr>
        <p:grpSpPr>
          <a:xfrm>
            <a:off x="417068" y="5393993"/>
            <a:ext cx="1874357" cy="1050070"/>
            <a:chOff x="427373" y="5393993"/>
            <a:chExt cx="1874357" cy="1050070"/>
          </a:xfrm>
        </p:grpSpPr>
        <p:sp>
          <p:nvSpPr>
            <p:cNvPr id="83" name="Right Arrow 40">
              <a:extLst>
                <a:ext uri="{FF2B5EF4-FFF2-40B4-BE49-F238E27FC236}">
                  <a16:creationId xmlns:a16="http://schemas.microsoft.com/office/drawing/2014/main" id="{EC9FD12E-9C66-C027-888D-7F2745F49A00}"/>
                </a:ext>
              </a:extLst>
            </p:cNvPr>
            <p:cNvSpPr/>
            <p:nvPr/>
          </p:nvSpPr>
          <p:spPr>
            <a:xfrm>
              <a:off x="1496925" y="5638475"/>
              <a:ext cx="804805" cy="234527"/>
            </a:xfrm>
            <a:prstGeom prst="rightArrow">
              <a:avLst>
                <a:gd name="adj1" fmla="val 50000"/>
                <a:gd name="adj2" fmla="val 6332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solidFill>
                  <a:schemeClr val="tx1"/>
                </a:solidFill>
              </a:endParaRPr>
            </a:p>
          </p:txBody>
        </p:sp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id="{3E8C598D-CEC8-8259-E3D9-D3AE0BB0217A}"/>
                </a:ext>
              </a:extLst>
            </p:cNvPr>
            <p:cNvGrpSpPr/>
            <p:nvPr/>
          </p:nvGrpSpPr>
          <p:grpSpPr>
            <a:xfrm>
              <a:off x="427373" y="5393993"/>
              <a:ext cx="1069552" cy="1050070"/>
              <a:chOff x="427373" y="5309772"/>
              <a:chExt cx="1069552" cy="1050070"/>
            </a:xfrm>
          </p:grpSpPr>
          <p:pic>
            <p:nvPicPr>
              <p:cNvPr id="137" name="Рисунок 136">
                <a:extLst>
                  <a:ext uri="{FF2B5EF4-FFF2-40B4-BE49-F238E27FC236}">
                    <a16:creationId xmlns:a16="http://schemas.microsoft.com/office/drawing/2014/main" id="{F582E76F-ACA0-0B0B-9E34-7941F723E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6552" y="5309772"/>
                <a:ext cx="688206" cy="688206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A8205D1-8B35-EFAB-3622-98346C3392B6}"/>
                  </a:ext>
                </a:extLst>
              </p:cNvPr>
              <p:cNvSpPr txBox="1"/>
              <p:nvPr/>
            </p:nvSpPr>
            <p:spPr>
              <a:xfrm>
                <a:off x="427373" y="6021288"/>
                <a:ext cx="10695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Inventory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A0119A13-799D-5503-5775-07C7BB734D59}"/>
              </a:ext>
            </a:extLst>
          </p:cNvPr>
          <p:cNvGrpSpPr/>
          <p:nvPr/>
        </p:nvGrpSpPr>
        <p:grpSpPr>
          <a:xfrm>
            <a:off x="295071" y="4228788"/>
            <a:ext cx="2015355" cy="924875"/>
            <a:chOff x="295071" y="4159439"/>
            <a:chExt cx="2015355" cy="924875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59E2D953-0465-02B6-9063-166ECA655076}"/>
                </a:ext>
              </a:extLst>
            </p:cNvPr>
            <p:cNvGrpSpPr/>
            <p:nvPr/>
          </p:nvGrpSpPr>
          <p:grpSpPr>
            <a:xfrm>
              <a:off x="295071" y="4159439"/>
              <a:ext cx="1363675" cy="924875"/>
              <a:chOff x="343120" y="4077296"/>
              <a:chExt cx="1363675" cy="924875"/>
            </a:xfrm>
          </p:grpSpPr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5E3DB157-D2A5-7C99-27FE-8A4848BEB477}"/>
                  </a:ext>
                </a:extLst>
              </p:cNvPr>
              <p:cNvSpPr/>
              <p:nvPr/>
            </p:nvSpPr>
            <p:spPr>
              <a:xfrm>
                <a:off x="343120" y="4077296"/>
                <a:ext cx="1363675" cy="9248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3" name="Рисунок 142">
                <a:extLst>
                  <a:ext uri="{FF2B5EF4-FFF2-40B4-BE49-F238E27FC236}">
                    <a16:creationId xmlns:a16="http://schemas.microsoft.com/office/drawing/2014/main" id="{501A239A-176A-E39A-EE74-81E1FD0EF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62098" y="4521081"/>
                <a:ext cx="393336" cy="374606"/>
              </a:xfrm>
              <a:prstGeom prst="rect">
                <a:avLst/>
              </a:prstGeom>
            </p:spPr>
          </p:pic>
          <p:pic>
            <p:nvPicPr>
              <p:cNvPr id="145" name="Рисунок 144">
                <a:extLst>
                  <a:ext uri="{FF2B5EF4-FFF2-40B4-BE49-F238E27FC236}">
                    <a16:creationId xmlns:a16="http://schemas.microsoft.com/office/drawing/2014/main" id="{1D1911F1-C7EB-3932-845A-CFCD4498C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6744" y="4185447"/>
                <a:ext cx="468263" cy="229150"/>
              </a:xfrm>
              <a:prstGeom prst="rect">
                <a:avLst/>
              </a:prstGeom>
            </p:spPr>
          </p:pic>
          <p:pic>
            <p:nvPicPr>
              <p:cNvPr id="147" name="Рисунок 146">
                <a:extLst>
                  <a:ext uri="{FF2B5EF4-FFF2-40B4-BE49-F238E27FC236}">
                    <a16:creationId xmlns:a16="http://schemas.microsoft.com/office/drawing/2014/main" id="{35CFF2CC-3C83-7903-8B38-4DE168852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96842" y="4168063"/>
                <a:ext cx="505718" cy="515083"/>
              </a:xfrm>
              <a:prstGeom prst="rect">
                <a:avLst/>
              </a:prstGeom>
            </p:spPr>
          </p:pic>
        </p:grpSp>
        <p:sp>
          <p:nvSpPr>
            <p:cNvPr id="149" name="Right Arrow 40">
              <a:extLst>
                <a:ext uri="{FF2B5EF4-FFF2-40B4-BE49-F238E27FC236}">
                  <a16:creationId xmlns:a16="http://schemas.microsoft.com/office/drawing/2014/main" id="{3B11A845-ADDA-A302-A94A-AA94FC8DA920}"/>
                </a:ext>
              </a:extLst>
            </p:cNvPr>
            <p:cNvSpPr/>
            <p:nvPr/>
          </p:nvSpPr>
          <p:spPr>
            <a:xfrm>
              <a:off x="1836284" y="4518169"/>
              <a:ext cx="474142" cy="234527"/>
            </a:xfrm>
            <a:prstGeom prst="rightArrow">
              <a:avLst>
                <a:gd name="adj1" fmla="val 50000"/>
                <a:gd name="adj2" fmla="val 6332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solidFill>
                  <a:schemeClr val="tx1"/>
                </a:solidFill>
              </a:endParaRPr>
            </a:p>
          </p:txBody>
        </p:sp>
      </p:grp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2ECB3560-9AA4-E276-A3AD-F9FF5FBBC593}"/>
              </a:ext>
            </a:extLst>
          </p:cNvPr>
          <p:cNvSpPr/>
          <p:nvPr/>
        </p:nvSpPr>
        <p:spPr>
          <a:xfrm>
            <a:off x="261425" y="1928061"/>
            <a:ext cx="1363675" cy="9248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000" dirty="0">
                <a:effectLst/>
                <a:latin typeface="PT Sans" panose="020B0503020203020204" pitchFamily="34" charset="0"/>
              </a:rPr>
              <a:t>data sources</a:t>
            </a:r>
            <a:endParaRPr lang="ru-RU" sz="2000" dirty="0">
              <a:latin typeface="PT Sans" panose="020B0503020203020204" pitchFamily="34" charset="0"/>
            </a:endParaRPr>
          </a:p>
        </p:txBody>
      </p: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5DF99A90-58E4-C0D3-7F71-14B767CED065}"/>
              </a:ext>
            </a:extLst>
          </p:cNvPr>
          <p:cNvGrpSpPr/>
          <p:nvPr/>
        </p:nvGrpSpPr>
        <p:grpSpPr>
          <a:xfrm>
            <a:off x="5075588" y="2600906"/>
            <a:ext cx="1512806" cy="2177631"/>
            <a:chOff x="5075588" y="2600906"/>
            <a:chExt cx="1512806" cy="2177631"/>
          </a:xfrm>
        </p:grpSpPr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5E112DCB-8D40-0C09-7009-7A376D4D425D}"/>
                </a:ext>
              </a:extLst>
            </p:cNvPr>
            <p:cNvSpPr/>
            <p:nvPr/>
          </p:nvSpPr>
          <p:spPr>
            <a:xfrm>
              <a:off x="5267908" y="3220961"/>
              <a:ext cx="1320486" cy="9248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2000" dirty="0">
                  <a:effectLst/>
                  <a:latin typeface="PT Sans" panose="020B0503020203020204" pitchFamily="34" charset="0"/>
                </a:rPr>
                <a:t>profiling policies</a:t>
              </a:r>
              <a:endParaRPr lang="ru-RU" sz="2000" dirty="0">
                <a:latin typeface="PT Sans" panose="020B0503020203020204" pitchFamily="34" charset="0"/>
              </a:endParaRPr>
            </a:p>
          </p:txBody>
        </p:sp>
        <p:sp>
          <p:nvSpPr>
            <p:cNvPr id="178" name="Стрелка углом вверх 177">
              <a:extLst>
                <a:ext uri="{FF2B5EF4-FFF2-40B4-BE49-F238E27FC236}">
                  <a16:creationId xmlns:a16="http://schemas.microsoft.com/office/drawing/2014/main" id="{8DCE1223-40C4-6786-7979-2239211D366C}"/>
                </a:ext>
              </a:extLst>
            </p:cNvPr>
            <p:cNvSpPr/>
            <p:nvPr/>
          </p:nvSpPr>
          <p:spPr>
            <a:xfrm rot="10800000" flipH="1">
              <a:off x="5200472" y="2600906"/>
              <a:ext cx="820225" cy="449437"/>
            </a:xfrm>
            <a:prstGeom prst="bentUpArrow">
              <a:avLst>
                <a:gd name="adj1" fmla="val 25000"/>
                <a:gd name="adj2" fmla="val 27977"/>
                <a:gd name="adj3" fmla="val 34333"/>
              </a:avLst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Стрелка углом вверх 179">
              <a:extLst>
                <a:ext uri="{FF2B5EF4-FFF2-40B4-BE49-F238E27FC236}">
                  <a16:creationId xmlns:a16="http://schemas.microsoft.com/office/drawing/2014/main" id="{6DA10B12-69C6-1917-F891-8C57C576D075}"/>
                </a:ext>
              </a:extLst>
            </p:cNvPr>
            <p:cNvSpPr/>
            <p:nvPr/>
          </p:nvSpPr>
          <p:spPr>
            <a:xfrm>
              <a:off x="5075588" y="4329100"/>
              <a:ext cx="942695" cy="449437"/>
            </a:xfrm>
            <a:prstGeom prst="bentUpArrow">
              <a:avLst>
                <a:gd name="adj1" fmla="val 25000"/>
                <a:gd name="adj2" fmla="val 27977"/>
                <a:gd name="adj3" fmla="val 34333"/>
              </a:avLst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553A6F3-5097-882F-0A55-F1B5F1A5274B}"/>
              </a:ext>
            </a:extLst>
          </p:cNvPr>
          <p:cNvGrpSpPr/>
          <p:nvPr/>
        </p:nvGrpSpPr>
        <p:grpSpPr>
          <a:xfrm>
            <a:off x="6708068" y="1461613"/>
            <a:ext cx="5222507" cy="5135739"/>
            <a:chOff x="6708068" y="1461613"/>
            <a:chExt cx="5222507" cy="5135739"/>
          </a:xfrm>
        </p:grpSpPr>
        <p:sp>
          <p:nvSpPr>
            <p:cNvPr id="177" name="Right Arrow 40">
              <a:extLst>
                <a:ext uri="{FF2B5EF4-FFF2-40B4-BE49-F238E27FC236}">
                  <a16:creationId xmlns:a16="http://schemas.microsoft.com/office/drawing/2014/main" id="{FC0A93DC-D99A-B919-F685-D26AB69DC3A4}"/>
                </a:ext>
              </a:extLst>
            </p:cNvPr>
            <p:cNvSpPr/>
            <p:nvPr/>
          </p:nvSpPr>
          <p:spPr>
            <a:xfrm>
              <a:off x="6708068" y="3566134"/>
              <a:ext cx="474142" cy="234527"/>
            </a:xfrm>
            <a:prstGeom prst="rightArrow">
              <a:avLst>
                <a:gd name="adj1" fmla="val 50000"/>
                <a:gd name="adj2" fmla="val 6332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solidFill>
                  <a:schemeClr val="tx1"/>
                </a:solidFill>
              </a:endParaRPr>
            </a:p>
          </p:txBody>
        </p:sp>
        <p:grpSp>
          <p:nvGrpSpPr>
            <p:cNvPr id="194" name="Группа 193">
              <a:extLst>
                <a:ext uri="{FF2B5EF4-FFF2-40B4-BE49-F238E27FC236}">
                  <a16:creationId xmlns:a16="http://schemas.microsoft.com/office/drawing/2014/main" id="{D668FC31-5B6B-B6CC-4370-11A590053DC0}"/>
                </a:ext>
              </a:extLst>
            </p:cNvPr>
            <p:cNvGrpSpPr/>
            <p:nvPr/>
          </p:nvGrpSpPr>
          <p:grpSpPr>
            <a:xfrm>
              <a:off x="7337809" y="1461613"/>
              <a:ext cx="4592766" cy="5135739"/>
              <a:chOff x="7337809" y="1461613"/>
              <a:chExt cx="4592766" cy="5135739"/>
            </a:xfrm>
          </p:grpSpPr>
          <p:sp>
            <p:nvSpPr>
              <p:cNvPr id="183" name="Прямоугольник 182">
                <a:extLst>
                  <a:ext uri="{FF2B5EF4-FFF2-40B4-BE49-F238E27FC236}">
                    <a16:creationId xmlns:a16="http://schemas.microsoft.com/office/drawing/2014/main" id="{707B4F23-F3F3-68F4-F5BF-2041EFA10AF8}"/>
                  </a:ext>
                </a:extLst>
              </p:cNvPr>
              <p:cNvSpPr/>
              <p:nvPr/>
            </p:nvSpPr>
            <p:spPr>
              <a:xfrm>
                <a:off x="7337809" y="1461613"/>
                <a:ext cx="4592766" cy="51357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Прямоугольник 183">
                <a:extLst>
                  <a:ext uri="{FF2B5EF4-FFF2-40B4-BE49-F238E27FC236}">
                    <a16:creationId xmlns:a16="http://schemas.microsoft.com/office/drawing/2014/main" id="{E6C8D1ED-3F01-3ECD-8002-4CAEF17AB39F}"/>
                  </a:ext>
                </a:extLst>
              </p:cNvPr>
              <p:cNvSpPr/>
              <p:nvPr/>
            </p:nvSpPr>
            <p:spPr>
              <a:xfrm>
                <a:off x="7337809" y="1461613"/>
                <a:ext cx="4592766" cy="5272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20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object profile: </a:t>
                </a:r>
                <a:r>
                  <a:rPr lang="en" sz="2000" b="1" dirty="0" err="1">
                    <a:solidFill>
                      <a:schemeClr val="tx1"/>
                    </a:solidFill>
                    <a:latin typeface="PT Sans" panose="020B0503020203020204" pitchFamily="34" charset="0"/>
                  </a:rPr>
                  <a:t>GreenRichard</a:t>
                </a:r>
                <a:endParaRPr lang="ru-RU" sz="20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</p:grpSp>
      <p:graphicFrame>
        <p:nvGraphicFramePr>
          <p:cNvPr id="185" name="Table 84">
            <a:extLst>
              <a:ext uri="{FF2B5EF4-FFF2-40B4-BE49-F238E27FC236}">
                <a16:creationId xmlns:a16="http://schemas.microsoft.com/office/drawing/2014/main" id="{3C212A6B-78FC-565F-7B85-7A6CAD6E6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51573"/>
              </p:ext>
            </p:extLst>
          </p:nvPr>
        </p:nvGraphicFramePr>
        <p:xfrm>
          <a:off x="7533671" y="4513242"/>
          <a:ext cx="2226506" cy="19270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5544">
                  <a:extLst>
                    <a:ext uri="{9D8B030D-6E8A-4147-A177-3AD203B41FA5}">
                      <a16:colId xmlns:a16="http://schemas.microsoft.com/office/drawing/2014/main" val="2281249754"/>
                    </a:ext>
                  </a:extLst>
                </a:gridCol>
                <a:gridCol w="347647">
                  <a:extLst>
                    <a:ext uri="{9D8B030D-6E8A-4147-A177-3AD203B41FA5}">
                      <a16:colId xmlns:a16="http://schemas.microsoft.com/office/drawing/2014/main" val="1339828844"/>
                    </a:ext>
                  </a:extLst>
                </a:gridCol>
                <a:gridCol w="314663">
                  <a:extLst>
                    <a:ext uri="{9D8B030D-6E8A-4147-A177-3AD203B41FA5}">
                      <a16:colId xmlns:a16="http://schemas.microsoft.com/office/drawing/2014/main" val="244999096"/>
                    </a:ext>
                  </a:extLst>
                </a:gridCol>
                <a:gridCol w="314663">
                  <a:extLst>
                    <a:ext uri="{9D8B030D-6E8A-4147-A177-3AD203B41FA5}">
                      <a16:colId xmlns:a16="http://schemas.microsoft.com/office/drawing/2014/main" val="2391761957"/>
                    </a:ext>
                  </a:extLst>
                </a:gridCol>
                <a:gridCol w="314663">
                  <a:extLst>
                    <a:ext uri="{9D8B030D-6E8A-4147-A177-3AD203B41FA5}">
                      <a16:colId xmlns:a16="http://schemas.microsoft.com/office/drawing/2014/main" val="3822181222"/>
                    </a:ext>
                  </a:extLst>
                </a:gridCol>
                <a:gridCol w="314663">
                  <a:extLst>
                    <a:ext uri="{9D8B030D-6E8A-4147-A177-3AD203B41FA5}">
                      <a16:colId xmlns:a16="http://schemas.microsoft.com/office/drawing/2014/main" val="3752073124"/>
                    </a:ext>
                  </a:extLst>
                </a:gridCol>
                <a:gridCol w="314663">
                  <a:extLst>
                    <a:ext uri="{9D8B030D-6E8A-4147-A177-3AD203B41FA5}">
                      <a16:colId xmlns:a16="http://schemas.microsoft.com/office/drawing/2014/main" val="3017746174"/>
                    </a:ext>
                  </a:extLst>
                </a:gridCol>
              </a:tblGrid>
              <a:tr h="219890">
                <a:tc gridSpan="7"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100">
                          <a:solidFill>
                            <a:schemeClr val="tx1"/>
                          </a:solidFill>
                          <a:latin typeface="PT Sans" panose="020B0503020203020204" pitchFamily="34" charset="77"/>
                        </a:rPr>
                        <a:t>VPN connections</a:t>
                      </a:r>
                      <a:endParaRPr lang="en-RU" sz="1100" dirty="0">
                        <a:solidFill>
                          <a:schemeClr val="tx1"/>
                        </a:solidFill>
                        <a:latin typeface="PT Sans" panose="020B0503020203020204" pitchFamily="34" charset="7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A8645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473634"/>
                  </a:ext>
                </a:extLst>
              </a:tr>
              <a:tr h="219890">
                <a:tc>
                  <a:txBody>
                    <a:bodyPr/>
                    <a:lstStyle/>
                    <a:p>
                      <a:r>
                        <a:rPr lang="en-US" sz="800" b="0" dirty="0" err="1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su</a:t>
                      </a:r>
                      <a:endParaRPr lang="en-RU" sz="800" b="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mo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tu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we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th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fr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sa</a:t>
                      </a:r>
                      <a:endParaRPr kumimoji="0" lang="en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97527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242917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82859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592487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12215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431910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95900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RU" sz="500" dirty="0"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775655"/>
                  </a:ext>
                </a:extLst>
              </a:tr>
            </a:tbl>
          </a:graphicData>
        </a:graphic>
      </p:graphicFrame>
      <p:graphicFrame>
        <p:nvGraphicFramePr>
          <p:cNvPr id="187" name="Table 87">
            <a:extLst>
              <a:ext uri="{FF2B5EF4-FFF2-40B4-BE49-F238E27FC236}">
                <a16:creationId xmlns:a16="http://schemas.microsoft.com/office/drawing/2014/main" id="{4FB5042E-1968-FE31-B01C-A8EF4ED61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70668"/>
              </p:ext>
            </p:extLst>
          </p:nvPr>
        </p:nvGraphicFramePr>
        <p:xfrm>
          <a:off x="7595456" y="2216093"/>
          <a:ext cx="811530" cy="132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2757147711"/>
                    </a:ext>
                  </a:extLst>
                </a:gridCol>
              </a:tblGrid>
              <a:tr h="219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noProof="0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Servers</a:t>
                      </a:r>
                      <a:endParaRPr lang="en-RU" sz="1100" b="1" kern="1200" noProof="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3523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SAF-WEB-001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25573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-WEB-002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952669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-DB-001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107345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…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80300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-HR-003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144245"/>
                  </a:ext>
                </a:extLst>
              </a:tr>
            </a:tbl>
          </a:graphicData>
        </a:graphic>
      </p:graphicFrame>
      <p:graphicFrame>
        <p:nvGraphicFramePr>
          <p:cNvPr id="188" name="Table 88">
            <a:extLst>
              <a:ext uri="{FF2B5EF4-FFF2-40B4-BE49-F238E27FC236}">
                <a16:creationId xmlns:a16="http://schemas.microsoft.com/office/drawing/2014/main" id="{9C37EB70-64CB-FCF1-D2A2-85111F6CA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104350"/>
              </p:ext>
            </p:extLst>
          </p:nvPr>
        </p:nvGraphicFramePr>
        <p:xfrm>
          <a:off x="8639072" y="2708893"/>
          <a:ext cx="1970076" cy="160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5038">
                  <a:extLst>
                    <a:ext uri="{9D8B030D-6E8A-4147-A177-3AD203B41FA5}">
                      <a16:colId xmlns:a16="http://schemas.microsoft.com/office/drawing/2014/main" val="2757147711"/>
                    </a:ext>
                  </a:extLst>
                </a:gridCol>
                <a:gridCol w="985038">
                  <a:extLst>
                    <a:ext uri="{9D8B030D-6E8A-4147-A177-3AD203B41FA5}">
                      <a16:colId xmlns:a16="http://schemas.microsoft.com/office/drawing/2014/main" val="3924284828"/>
                    </a:ext>
                  </a:extLst>
                </a:gridCol>
              </a:tblGrid>
              <a:tr h="2198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AIM Ops</a:t>
                      </a:r>
                      <a:endParaRPr lang="en-RU" sz="1100" b="1" kern="1200" noProof="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U" sz="11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3523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-AD-001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RU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4720, 4726, 4722,</a:t>
                      </a:r>
                    </a:p>
                    <a:p>
                      <a:r>
                        <a:rPr lang="en-RU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4767, 4740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, 4728,</a:t>
                      </a:r>
                    </a:p>
                    <a:p>
                      <a:r>
                        <a:rPr lang="en-RU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4729, 4732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25573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-AD-002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4720, 4767, 4740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952669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80300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AF</a:t>
                      </a: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-DB-003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user-added</a:t>
                      </a:r>
                      <a:b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</a:b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user-changed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user-deleted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144245"/>
                  </a:ext>
                </a:extLst>
              </a:tr>
            </a:tbl>
          </a:graphicData>
        </a:graphic>
      </p:graphicFrame>
      <p:graphicFrame>
        <p:nvGraphicFramePr>
          <p:cNvPr id="191" name="Table 87">
            <a:extLst>
              <a:ext uri="{FF2B5EF4-FFF2-40B4-BE49-F238E27FC236}">
                <a16:creationId xmlns:a16="http://schemas.microsoft.com/office/drawing/2014/main" id="{55CE7776-A112-9788-9B30-D9D339C47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75639"/>
              </p:ext>
            </p:extLst>
          </p:nvPr>
        </p:nvGraphicFramePr>
        <p:xfrm>
          <a:off x="10846425" y="2225998"/>
          <a:ext cx="811530" cy="1234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2757147711"/>
                    </a:ext>
                  </a:extLst>
                </a:gridCol>
              </a:tblGrid>
              <a:tr h="219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noProof="0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Systems</a:t>
                      </a:r>
                      <a:endParaRPr lang="en-RU" sz="1100" b="1" kern="1200" noProof="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3523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Active Directory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25573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CMDB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952669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…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80300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0"/>
                        </a:rPr>
                        <a:t>Exchange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144245"/>
                  </a:ext>
                </a:extLst>
              </a:tr>
            </a:tbl>
          </a:graphicData>
        </a:graphic>
      </p:graphicFrame>
      <p:graphicFrame>
        <p:nvGraphicFramePr>
          <p:cNvPr id="193" name="Table 88">
            <a:extLst>
              <a:ext uri="{FF2B5EF4-FFF2-40B4-BE49-F238E27FC236}">
                <a16:creationId xmlns:a16="http://schemas.microsoft.com/office/drawing/2014/main" id="{014F4D8E-C49B-DFDF-C8C8-FF4606205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524335"/>
              </p:ext>
            </p:extLst>
          </p:nvPr>
        </p:nvGraphicFramePr>
        <p:xfrm>
          <a:off x="10019023" y="4513242"/>
          <a:ext cx="1755909" cy="19357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5809">
                  <a:extLst>
                    <a:ext uri="{9D8B030D-6E8A-4147-A177-3AD203B41FA5}">
                      <a16:colId xmlns:a16="http://schemas.microsoft.com/office/drawing/2014/main" val="2757147711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24284828"/>
                    </a:ext>
                  </a:extLst>
                </a:gridCol>
              </a:tblGrid>
              <a:tr h="2675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Mail traffic</a:t>
                      </a:r>
                      <a:endParaRPr lang="en-RU" sz="1100" b="1" kern="1200" noProof="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U" sz="11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35234"/>
                  </a:ext>
                </a:extLst>
              </a:tr>
              <a:tr h="975761">
                <a:tc>
                  <a:txBody>
                    <a:bodyPr/>
                    <a:lstStyle/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incoming internal (1H)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min: 7</a:t>
                      </a:r>
                      <a:b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</a:b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max: 86 </a:t>
                      </a:r>
                      <a:endParaRPr lang="en-US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avg: 36 </a:t>
                      </a:r>
                      <a:endParaRPr lang="en-US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  <a:p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mod: 29</a:t>
                      </a:r>
                      <a:b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</a:b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</a:t>
                      </a:r>
                      <a:b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</a:b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std_deviation: ...</a:t>
                      </a:r>
                      <a:b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</a:b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percentiles: {...}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25573"/>
                  </a:ext>
                </a:extLst>
              </a:tr>
              <a:tr h="346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incoming external (1H)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952669"/>
                  </a:ext>
                </a:extLst>
              </a:tr>
              <a:tr h="346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80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outgoing external (24H)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</a:t>
                      </a:r>
                      <a:endParaRPr lang="en-RU" sz="8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803001"/>
                  </a:ext>
                </a:extLst>
              </a:tr>
            </a:tbl>
          </a:graphicData>
        </a:graphic>
      </p:graphicFrame>
      <p:sp>
        <p:nvSpPr>
          <p:cNvPr id="196" name="Title 1">
            <a:extLst>
              <a:ext uri="{FF2B5EF4-FFF2-40B4-BE49-F238E27FC236}">
                <a16:creationId xmlns:a16="http://schemas.microsoft.com/office/drawing/2014/main" id="{3D222862-2D0F-EE8D-1AAB-814FB9E267AB}"/>
              </a:ext>
            </a:extLst>
          </p:cNvPr>
          <p:cNvSpPr txBox="1">
            <a:spLocks/>
          </p:cNvSpPr>
          <p:nvPr/>
        </p:nvSpPr>
        <p:spPr>
          <a:xfrm>
            <a:off x="2313784" y="96720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UBA: profile generation</a:t>
            </a:r>
            <a:endParaRPr lang="en-RU" sz="2000" dirty="0">
              <a:solidFill>
                <a:schemeClr val="bg1"/>
              </a:solidFill>
            </a:endParaRPr>
          </a:p>
        </p:txBody>
      </p: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0DE399B6-E67A-E330-CCFA-5DA179099CEE}"/>
              </a:ext>
            </a:extLst>
          </p:cNvPr>
          <p:cNvGrpSpPr/>
          <p:nvPr/>
        </p:nvGrpSpPr>
        <p:grpSpPr>
          <a:xfrm>
            <a:off x="1743544" y="836712"/>
            <a:ext cx="3301330" cy="2916324"/>
            <a:chOff x="1743544" y="836712"/>
            <a:chExt cx="3301330" cy="2916324"/>
          </a:xfrm>
        </p:grpSpPr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7085F014-8FDB-D82D-620B-85EFADDBAC56}"/>
                </a:ext>
              </a:extLst>
            </p:cNvPr>
            <p:cNvGrpSpPr/>
            <p:nvPr/>
          </p:nvGrpSpPr>
          <p:grpSpPr>
            <a:xfrm>
              <a:off x="1743544" y="1319202"/>
              <a:ext cx="3301330" cy="2433834"/>
              <a:chOff x="1743544" y="1173581"/>
              <a:chExt cx="3301330" cy="2433834"/>
            </a:xfrm>
          </p:grpSpPr>
          <p:sp>
            <p:nvSpPr>
              <p:cNvPr id="154" name="Right Arrow 40">
                <a:extLst>
                  <a:ext uri="{FF2B5EF4-FFF2-40B4-BE49-F238E27FC236}">
                    <a16:creationId xmlns:a16="http://schemas.microsoft.com/office/drawing/2014/main" id="{080E3B76-A7F1-9396-85D5-CF00AD9B0743}"/>
                  </a:ext>
                </a:extLst>
              </p:cNvPr>
              <p:cNvSpPr/>
              <p:nvPr/>
            </p:nvSpPr>
            <p:spPr>
              <a:xfrm>
                <a:off x="1743544" y="2131251"/>
                <a:ext cx="474142" cy="234527"/>
              </a:xfrm>
              <a:prstGeom prst="rightArrow">
                <a:avLst>
                  <a:gd name="adj1" fmla="val 50000"/>
                  <a:gd name="adj2" fmla="val 63323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2" name="Группа 171">
                <a:extLst>
                  <a:ext uri="{FF2B5EF4-FFF2-40B4-BE49-F238E27FC236}">
                    <a16:creationId xmlns:a16="http://schemas.microsoft.com/office/drawing/2014/main" id="{7740D254-0CDC-BB55-EA45-6F6862A1259E}"/>
                  </a:ext>
                </a:extLst>
              </p:cNvPr>
              <p:cNvGrpSpPr/>
              <p:nvPr/>
            </p:nvGrpSpPr>
            <p:grpSpPr>
              <a:xfrm>
                <a:off x="2336130" y="1173581"/>
                <a:ext cx="2708744" cy="2433834"/>
                <a:chOff x="2336130" y="1173581"/>
                <a:chExt cx="2708744" cy="2433834"/>
              </a:xfrm>
            </p:grpSpPr>
            <p:pic>
              <p:nvPicPr>
                <p:cNvPr id="160" name="Рисунок 159">
                  <a:extLst>
                    <a:ext uri="{FF2B5EF4-FFF2-40B4-BE49-F238E27FC236}">
                      <a16:creationId xmlns:a16="http://schemas.microsoft.com/office/drawing/2014/main" id="{1054C351-727E-3465-A615-01EAA0DE7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6130" y="1173581"/>
                  <a:ext cx="2708744" cy="2433834"/>
                </a:xfrm>
                <a:prstGeom prst="rect">
                  <a:avLst/>
                </a:prstGeom>
              </p:spPr>
            </p:pic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42C1B8E1-D1BD-069E-8665-929F0517BEBC}"/>
                    </a:ext>
                  </a:extLst>
                </p:cNvPr>
                <p:cNvSpPr txBox="1"/>
                <p:nvPr/>
              </p:nvSpPr>
              <p:spPr>
                <a:xfrm>
                  <a:off x="2575060" y="1268760"/>
                  <a:ext cx="17567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400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authentication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AFF713DC-8C9C-3898-25FA-EBE2744AE3BD}"/>
                    </a:ext>
                  </a:extLst>
                </p:cNvPr>
                <p:cNvSpPr txBox="1"/>
                <p:nvPr/>
              </p:nvSpPr>
              <p:spPr>
                <a:xfrm>
                  <a:off x="3043112" y="1501043"/>
                  <a:ext cx="17567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400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sending e-mail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71" name="Группа 170">
                  <a:extLst>
                    <a:ext uri="{FF2B5EF4-FFF2-40B4-BE49-F238E27FC236}">
                      <a16:creationId xmlns:a16="http://schemas.microsoft.com/office/drawing/2014/main" id="{7B2984CC-6557-8727-029A-49BA1AB192F6}"/>
                    </a:ext>
                  </a:extLst>
                </p:cNvPr>
                <p:cNvGrpSpPr/>
                <p:nvPr/>
              </p:nvGrpSpPr>
              <p:grpSpPr>
                <a:xfrm>
                  <a:off x="2437372" y="2037842"/>
                  <a:ext cx="2492720" cy="308488"/>
                  <a:chOff x="2423592" y="2010660"/>
                  <a:chExt cx="2492720" cy="308488"/>
                </a:xfrm>
              </p:grpSpPr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1B36432D-19F2-8D3B-474F-BDDAE86418E1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592" y="2010660"/>
                    <a:ext cx="123340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" sz="14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0"/>
                      </a:rPr>
                      <a:t>file access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D63B58D3-F711-06BA-61D1-06C6A44AA6E7}"/>
                      </a:ext>
                    </a:extLst>
                  </p:cNvPr>
                  <p:cNvSpPr txBox="1"/>
                  <p:nvPr/>
                </p:nvSpPr>
                <p:spPr>
                  <a:xfrm>
                    <a:off x="3428410" y="2011371"/>
                    <a:ext cx="148790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" sz="14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0"/>
                      </a:rPr>
                      <a:t>security alarms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0" name="Группа 169">
                  <a:extLst>
                    <a:ext uri="{FF2B5EF4-FFF2-40B4-BE49-F238E27FC236}">
                      <a16:creationId xmlns:a16="http://schemas.microsoft.com/office/drawing/2014/main" id="{E6CD486D-C0B3-4FDE-2937-1F681D253D1C}"/>
                    </a:ext>
                  </a:extLst>
                </p:cNvPr>
                <p:cNvGrpSpPr/>
                <p:nvPr/>
              </p:nvGrpSpPr>
              <p:grpSpPr>
                <a:xfrm>
                  <a:off x="2351584" y="2700098"/>
                  <a:ext cx="2664296" cy="308488"/>
                  <a:chOff x="2315580" y="2605358"/>
                  <a:chExt cx="2664296" cy="308488"/>
                </a:xfrm>
              </p:grpSpPr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B134FAC4-F5BD-200B-E6B1-607AF3062864}"/>
                      </a:ext>
                    </a:extLst>
                  </p:cNvPr>
                  <p:cNvSpPr txBox="1"/>
                  <p:nvPr/>
                </p:nvSpPr>
                <p:spPr>
                  <a:xfrm>
                    <a:off x="2315580" y="2605358"/>
                    <a:ext cx="123340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" sz="14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0"/>
                      </a:rPr>
                      <a:t>process start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04E99B27-49EB-3300-88A9-CF670C64E6F6}"/>
                      </a:ext>
                    </a:extLst>
                  </p:cNvPr>
                  <p:cNvSpPr txBox="1"/>
                  <p:nvPr/>
                </p:nvSpPr>
                <p:spPr>
                  <a:xfrm>
                    <a:off x="3491974" y="2606069"/>
                    <a:ext cx="148790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" sz="14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0"/>
                      </a:rPr>
                      <a:t>VPN connection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31124E62-7861-A3E1-86DF-E3D028720601}"/>
                    </a:ext>
                  </a:extLst>
                </p:cNvPr>
                <p:cNvSpPr txBox="1"/>
                <p:nvPr/>
              </p:nvSpPr>
              <p:spPr>
                <a:xfrm>
                  <a:off x="2790973" y="2334836"/>
                  <a:ext cx="178551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400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creating an account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188D02B0-18F5-3579-803A-F1A080BFA95C}"/>
                    </a:ext>
                  </a:extLst>
                </p:cNvPr>
                <p:cNvSpPr txBox="1"/>
                <p:nvPr/>
              </p:nvSpPr>
              <p:spPr>
                <a:xfrm>
                  <a:off x="2589281" y="3040393"/>
                  <a:ext cx="218890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400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changing a security group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id="{B7761D32-903D-79F9-CB24-D2D4006A5208}"/>
                </a:ext>
              </a:extLst>
            </p:cNvPr>
            <p:cNvSpPr/>
            <p:nvPr/>
          </p:nvSpPr>
          <p:spPr>
            <a:xfrm>
              <a:off x="2828410" y="836712"/>
              <a:ext cx="1684736" cy="3609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400" b="1" dirty="0">
                  <a:latin typeface="PT Sans" panose="020B0503020203020204" pitchFamily="34" charset="0"/>
                </a:rPr>
                <a:t>retrospective data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F39FB53-748A-4B59-F0F0-6406ED790D50}"/>
              </a:ext>
            </a:extLst>
          </p:cNvPr>
          <p:cNvGrpSpPr/>
          <p:nvPr/>
        </p:nvGrpSpPr>
        <p:grpSpPr>
          <a:xfrm>
            <a:off x="8305868" y="2132263"/>
            <a:ext cx="2628344" cy="640799"/>
            <a:chOff x="8305868" y="2132263"/>
            <a:chExt cx="2628344" cy="640799"/>
          </a:xfrm>
        </p:grpSpPr>
        <p:sp>
          <p:nvSpPr>
            <p:cNvPr id="3" name="Скругленный прямоугольник 4">
              <a:extLst>
                <a:ext uri="{FF2B5EF4-FFF2-40B4-BE49-F238E27FC236}">
                  <a16:creationId xmlns:a16="http://schemas.microsoft.com/office/drawing/2014/main" id="{970A47A7-42C6-3510-83C0-1948EC0134FD}"/>
                </a:ext>
              </a:extLst>
            </p:cNvPr>
            <p:cNvSpPr/>
            <p:nvPr/>
          </p:nvSpPr>
          <p:spPr>
            <a:xfrm>
              <a:off x="8305868" y="2132263"/>
              <a:ext cx="666407" cy="212495"/>
            </a:xfrm>
            <a:prstGeom prst="roundRect">
              <a:avLst>
                <a:gd name="adj" fmla="val 1137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8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dictionary</a:t>
              </a:r>
              <a:endParaRPr lang="en-RU" sz="800" b="1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sp>
          <p:nvSpPr>
            <p:cNvPr id="4" name="Скругленный прямоугольник 4">
              <a:extLst>
                <a:ext uri="{FF2B5EF4-FFF2-40B4-BE49-F238E27FC236}">
                  <a16:creationId xmlns:a16="http://schemas.microsoft.com/office/drawing/2014/main" id="{17ABD23C-14DB-F1C5-55DB-EF008B28462F}"/>
                </a:ext>
              </a:extLst>
            </p:cNvPr>
            <p:cNvSpPr/>
            <p:nvPr/>
          </p:nvSpPr>
          <p:spPr>
            <a:xfrm>
              <a:off x="10267805" y="2132263"/>
              <a:ext cx="666407" cy="212495"/>
            </a:xfrm>
            <a:prstGeom prst="roundRect">
              <a:avLst>
                <a:gd name="adj" fmla="val 1137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8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dictionary</a:t>
              </a:r>
              <a:endParaRPr lang="en-RU" sz="800" b="1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5D6AF860-E61C-5317-A183-75D63C73AAAC}"/>
                </a:ext>
              </a:extLst>
            </p:cNvPr>
            <p:cNvSpPr/>
            <p:nvPr/>
          </p:nvSpPr>
          <p:spPr>
            <a:xfrm>
              <a:off x="9890708" y="2560567"/>
              <a:ext cx="666407" cy="212495"/>
            </a:xfrm>
            <a:prstGeom prst="roundRect">
              <a:avLst>
                <a:gd name="adj" fmla="val 1137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8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dictionary</a:t>
              </a:r>
              <a:endParaRPr lang="en-RU" sz="800" b="1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1A58D1E-33A0-91DC-5DA5-F053A066E802}"/>
              </a:ext>
            </a:extLst>
          </p:cNvPr>
          <p:cNvSpPr/>
          <p:nvPr/>
        </p:nvSpPr>
        <p:spPr>
          <a:xfrm>
            <a:off x="9177806" y="4451514"/>
            <a:ext cx="712902" cy="212495"/>
          </a:xfrm>
          <a:prstGeom prst="roundRect">
            <a:avLst>
              <a:gd name="adj" fmla="val 1137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800" b="1" dirty="0">
                <a:solidFill>
                  <a:schemeClr val="bg1"/>
                </a:solidFill>
                <a:latin typeface="PT Sans" panose="020B0503020203020204" pitchFamily="34" charset="0"/>
              </a:rPr>
              <a:t>chronology</a:t>
            </a:r>
            <a:endParaRPr lang="en-RU" sz="8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44F8BF0C-665C-6AE3-5D37-5BD1BAB82FA0}"/>
              </a:ext>
            </a:extLst>
          </p:cNvPr>
          <p:cNvSpPr/>
          <p:nvPr/>
        </p:nvSpPr>
        <p:spPr>
          <a:xfrm>
            <a:off x="11276071" y="4451514"/>
            <a:ext cx="590905" cy="212495"/>
          </a:xfrm>
          <a:prstGeom prst="roundRect">
            <a:avLst>
              <a:gd name="adj" fmla="val 1137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800" b="1" dirty="0">
                <a:solidFill>
                  <a:schemeClr val="bg1"/>
                </a:solidFill>
                <a:latin typeface="PT Sans" panose="020B0503020203020204" pitchFamily="34" charset="0"/>
              </a:rPr>
              <a:t>statistics</a:t>
            </a:r>
            <a:endParaRPr lang="en-RU" sz="8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4" grpId="0" animBg="1"/>
      <p:bldP spid="15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F660B-6FD1-F579-7933-23109254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288520-D89A-2E47-2C13-9B72D2D78FED}"/>
              </a:ext>
            </a:extLst>
          </p:cNvPr>
          <p:cNvGrpSpPr/>
          <p:nvPr/>
        </p:nvGrpSpPr>
        <p:grpSpPr>
          <a:xfrm>
            <a:off x="4151784" y="3069299"/>
            <a:ext cx="3654068" cy="719403"/>
            <a:chOff x="4908544" y="2995346"/>
            <a:chExt cx="3654068" cy="719403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CC64D558-075A-581B-2298-3FE0A58616F4}"/>
                </a:ext>
              </a:extLst>
            </p:cNvPr>
            <p:cNvSpPr txBox="1">
              <a:spLocks/>
            </p:cNvSpPr>
            <p:nvPr/>
          </p:nvSpPr>
          <p:spPr>
            <a:xfrm>
              <a:off x="5627948" y="3068960"/>
              <a:ext cx="2934664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Live demo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572730C-A8AF-D794-7692-99B62E96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08544" y="2995346"/>
              <a:ext cx="719403" cy="719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1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101CB-B49B-0C85-1166-0E1A234E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8">
            <a:extLst>
              <a:ext uri="{FF2B5EF4-FFF2-40B4-BE49-F238E27FC236}">
                <a16:creationId xmlns:a16="http://schemas.microsoft.com/office/drawing/2014/main" id="{951EE39F-F3DE-281A-96AC-9E8D4291E46A}"/>
              </a:ext>
            </a:extLst>
          </p:cNvPr>
          <p:cNvSpPr/>
          <p:nvPr/>
        </p:nvSpPr>
        <p:spPr>
          <a:xfrm>
            <a:off x="1487488" y="5134691"/>
            <a:ext cx="684076" cy="286955"/>
          </a:xfrm>
          <a:prstGeom prst="roundRect">
            <a:avLst>
              <a:gd name="adj" fmla="val 105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A0A6A6F-9DF6-0857-C6FB-40B2E7FAC94F}"/>
              </a:ext>
            </a:extLst>
          </p:cNvPr>
          <p:cNvSpPr txBox="1">
            <a:spLocks/>
          </p:cNvSpPr>
          <p:nvPr/>
        </p:nvSpPr>
        <p:spPr>
          <a:xfrm>
            <a:off x="641755" y="4698725"/>
            <a:ext cx="2975565" cy="1682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objects</a:t>
            </a:r>
            <a:endParaRPr lang="ru-RU" dirty="0">
              <a:solidFill>
                <a:schemeClr val="bg1"/>
              </a:solidFill>
            </a:endParaRP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administrators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hosts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VIP 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etc.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E4AB2AB-773D-9128-F00A-CF741895AF9D}"/>
              </a:ext>
            </a:extLst>
          </p:cNvPr>
          <p:cNvSpPr txBox="1">
            <a:spLocks/>
          </p:cNvSpPr>
          <p:nvPr/>
        </p:nvSpPr>
        <p:spPr>
          <a:xfrm>
            <a:off x="3854250" y="2065023"/>
            <a:ext cx="1765656" cy="75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formation of object profile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6E2981D-2A0A-CE08-9819-A2B674C37B26}"/>
              </a:ext>
            </a:extLst>
          </p:cNvPr>
          <p:cNvSpPr txBox="1">
            <a:spLocks/>
          </p:cNvSpPr>
          <p:nvPr/>
        </p:nvSpPr>
        <p:spPr>
          <a:xfrm>
            <a:off x="6194519" y="4729319"/>
            <a:ext cx="2336772" cy="910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rules for detecting deviations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D528B750-D03A-5C8F-9498-36045A7AE423}"/>
              </a:ext>
            </a:extLst>
          </p:cNvPr>
          <p:cNvGrpSpPr/>
          <p:nvPr/>
        </p:nvGrpSpPr>
        <p:grpSpPr>
          <a:xfrm>
            <a:off x="3231008" y="3276782"/>
            <a:ext cx="3012141" cy="2304772"/>
            <a:chOff x="3231007" y="2971563"/>
            <a:chExt cx="3012141" cy="2304772"/>
          </a:xfrm>
          <a:solidFill>
            <a:schemeClr val="accent6"/>
          </a:solidFill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DA95A03-7A90-0C1E-9204-2CA103987DBF}"/>
                </a:ext>
              </a:extLst>
            </p:cNvPr>
            <p:cNvSpPr/>
            <p:nvPr/>
          </p:nvSpPr>
          <p:spPr>
            <a:xfrm>
              <a:off x="3231007" y="2971563"/>
              <a:ext cx="3012141" cy="230477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1897D8-5E8B-B1C0-79C7-5DB1A519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8893" y="3535765"/>
              <a:ext cx="1176367" cy="1176367"/>
            </a:xfrm>
            <a:prstGeom prst="rect">
              <a:avLst/>
            </a:prstGeom>
          </p:spPr>
        </p:pic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A923996D-D361-B4A1-ACEB-AC382EEC5EFA}"/>
              </a:ext>
            </a:extLst>
          </p:cNvPr>
          <p:cNvGrpSpPr/>
          <p:nvPr/>
        </p:nvGrpSpPr>
        <p:grpSpPr>
          <a:xfrm>
            <a:off x="838200" y="2276614"/>
            <a:ext cx="3012141" cy="2304772"/>
            <a:chOff x="838199" y="1971395"/>
            <a:chExt cx="3012141" cy="2304772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245FEA5-E2B2-FEA3-9DD8-3AFA2477DC55}"/>
                </a:ext>
              </a:extLst>
            </p:cNvPr>
            <p:cNvSpPr/>
            <p:nvPr/>
          </p:nvSpPr>
          <p:spPr>
            <a:xfrm>
              <a:off x="838199" y="1971395"/>
              <a:ext cx="3012141" cy="230477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3">
              <a:extLst>
                <a:ext uri="{FF2B5EF4-FFF2-40B4-BE49-F238E27FC236}">
                  <a16:creationId xmlns:a16="http://schemas.microsoft.com/office/drawing/2014/main" id="{905C8852-C30C-67EB-F1C2-E8041C15F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60509" y="2440020"/>
              <a:ext cx="1367521" cy="1367521"/>
            </a:xfrm>
            <a:prstGeom prst="rect">
              <a:avLst/>
            </a:prstGeom>
          </p:spPr>
        </p:pic>
      </p:grpSp>
      <p:grpSp>
        <p:nvGrpSpPr>
          <p:cNvPr id="19" name="Group 20">
            <a:extLst>
              <a:ext uri="{FF2B5EF4-FFF2-40B4-BE49-F238E27FC236}">
                <a16:creationId xmlns:a16="http://schemas.microsoft.com/office/drawing/2014/main" id="{05E9A847-0309-9A2D-77DE-8D69C4F20DF0}"/>
              </a:ext>
            </a:extLst>
          </p:cNvPr>
          <p:cNvGrpSpPr/>
          <p:nvPr/>
        </p:nvGrpSpPr>
        <p:grpSpPr>
          <a:xfrm>
            <a:off x="5856835" y="2276614"/>
            <a:ext cx="3012141" cy="2304772"/>
            <a:chOff x="5840505" y="1971395"/>
            <a:chExt cx="3012141" cy="2304772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DCA62BA-5847-9AC2-E093-6DE3CC0BED12}"/>
                </a:ext>
              </a:extLst>
            </p:cNvPr>
            <p:cNvSpPr/>
            <p:nvPr/>
          </p:nvSpPr>
          <p:spPr>
            <a:xfrm>
              <a:off x="5840505" y="1971395"/>
              <a:ext cx="3012141" cy="230477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1" name="Рисунок 50">
              <a:extLst>
                <a:ext uri="{FF2B5EF4-FFF2-40B4-BE49-F238E27FC236}">
                  <a16:creationId xmlns:a16="http://schemas.microsoft.com/office/drawing/2014/main" id="{FA759803-1DBD-3DEF-B3FF-E60C50B9F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45792" y="2428006"/>
              <a:ext cx="1391548" cy="1391548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07CD1B23-2D27-D6AC-62B9-11BFFFDEE657}"/>
              </a:ext>
            </a:extLst>
          </p:cNvPr>
          <p:cNvSpPr txBox="1">
            <a:spLocks/>
          </p:cNvSpPr>
          <p:nvPr/>
        </p:nvSpPr>
        <p:spPr>
          <a:xfrm>
            <a:off x="2313784" y="656074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User Behavior Analytics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RU">
                <a:solidFill>
                  <a:schemeClr val="bg1"/>
                </a:solidFill>
              </a:rPr>
              <a:t>asic steps to </a:t>
            </a:r>
            <a:r>
              <a:rPr lang="en-US" dirty="0">
                <a:solidFill>
                  <a:schemeClr val="bg1"/>
                </a:solidFill>
              </a:rPr>
              <a:t>set up</a:t>
            </a:r>
            <a:r>
              <a:rPr lang="en-RU">
                <a:solidFill>
                  <a:schemeClr val="bg1"/>
                </a:solidFill>
              </a:rPr>
              <a:t> the module</a:t>
            </a:r>
            <a:endParaRPr lang="en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9FF5-F35D-D90B-8E56-38FBC052C490}"/>
              </a:ext>
            </a:extLst>
          </p:cNvPr>
          <p:cNvSpPr txBox="1">
            <a:spLocks/>
          </p:cNvSpPr>
          <p:nvPr/>
        </p:nvSpPr>
        <p:spPr>
          <a:xfrm>
            <a:off x="0" y="4754153"/>
            <a:ext cx="12192000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UBA + SIEM = SAF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BE26D-ED25-E7C3-3445-CE0ADD3F4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6022" y="944724"/>
            <a:ext cx="3019955" cy="30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6DEB-1D4B-E50B-B282-61A1E86C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>
            <a:extLst>
              <a:ext uri="{FF2B5EF4-FFF2-40B4-BE49-F238E27FC236}">
                <a16:creationId xmlns:a16="http://schemas.microsoft.com/office/drawing/2014/main" id="{214B5B9F-F68A-5B0B-31F2-68AF99E129B4}"/>
              </a:ext>
            </a:extLst>
          </p:cNvPr>
          <p:cNvSpPr txBox="1">
            <a:spLocks/>
          </p:cNvSpPr>
          <p:nvPr/>
        </p:nvSpPr>
        <p:spPr>
          <a:xfrm>
            <a:off x="2313784" y="96720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UBA: identification of deviations</a:t>
            </a:r>
            <a:endParaRPr lang="en-RU" sz="2000" dirty="0">
              <a:solidFill>
                <a:schemeClr val="bg1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95244BD-CE9C-BCF3-5FD6-D816EEE6D0B0}"/>
              </a:ext>
            </a:extLst>
          </p:cNvPr>
          <p:cNvGrpSpPr/>
          <p:nvPr/>
        </p:nvGrpSpPr>
        <p:grpSpPr>
          <a:xfrm>
            <a:off x="8901173" y="4963632"/>
            <a:ext cx="3099483" cy="779851"/>
            <a:chOff x="8790346" y="1533025"/>
            <a:chExt cx="3099483" cy="779851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DCB4E9A-BD1D-8931-916B-B7AC8931BE1A}"/>
                </a:ext>
              </a:extLst>
            </p:cNvPr>
            <p:cNvGrpSpPr/>
            <p:nvPr/>
          </p:nvGrpSpPr>
          <p:grpSpPr>
            <a:xfrm>
              <a:off x="8790346" y="1808820"/>
              <a:ext cx="2778774" cy="504056"/>
              <a:chOff x="8790346" y="1808820"/>
              <a:chExt cx="2778774" cy="504056"/>
            </a:xfrm>
          </p:grpSpPr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9DE17554-1BFD-A7E4-CAF6-5C362F900F45}"/>
                  </a:ext>
                </a:extLst>
              </p:cNvPr>
              <p:cNvSpPr/>
              <p:nvPr/>
            </p:nvSpPr>
            <p:spPr>
              <a:xfrm>
                <a:off x="8790346" y="1808820"/>
                <a:ext cx="2778774" cy="504056"/>
              </a:xfrm>
              <a:prstGeom prst="roundRect">
                <a:avLst>
                  <a:gd name="adj" fmla="val 7232"/>
                </a:avLst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800" dirty="0">
                    <a:effectLst/>
                    <a:latin typeface="PT Sans" panose="020B0503020203020204" pitchFamily="34" charset="0"/>
                  </a:rPr>
                  <a:t>  SAF-DSK-00472</a:t>
                </a:r>
                <a:endParaRPr lang="ru-RU" sz="18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4" name="Скругленный прямоугольник 23">
                <a:extLst>
                  <a:ext uri="{FF2B5EF4-FFF2-40B4-BE49-F238E27FC236}">
                    <a16:creationId xmlns:a16="http://schemas.microsoft.com/office/drawing/2014/main" id="{DDA8E4C6-2739-365A-7F6E-A4D8D300266B}"/>
                  </a:ext>
                </a:extLst>
              </p:cNvPr>
              <p:cNvSpPr/>
              <p:nvPr/>
            </p:nvSpPr>
            <p:spPr>
              <a:xfrm>
                <a:off x="10668508" y="1952836"/>
                <a:ext cx="572026" cy="234026"/>
              </a:xfrm>
              <a:prstGeom prst="roundRect">
                <a:avLst>
                  <a:gd name="adj" fmla="val 723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400" b="1" dirty="0">
                    <a:solidFill>
                      <a:schemeClr val="tx1"/>
                    </a:solidFill>
                    <a:effectLst/>
                    <a:latin typeface="PT Sans" panose="020B0503020203020204" pitchFamily="34" charset="0"/>
                  </a:rPr>
                  <a:t>host</a:t>
                </a:r>
                <a:endParaRPr lang="ru-RU" sz="14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2A66D5BF-8E3C-DB1E-C53E-3A21A4401A1B}"/>
                </a:ext>
              </a:extLst>
            </p:cNvPr>
            <p:cNvGrpSpPr/>
            <p:nvPr/>
          </p:nvGrpSpPr>
          <p:grpSpPr>
            <a:xfrm>
              <a:off x="11244572" y="1533025"/>
              <a:ext cx="645257" cy="552052"/>
              <a:chOff x="11080085" y="1139534"/>
              <a:chExt cx="645257" cy="552052"/>
            </a:xfrm>
          </p:grpSpPr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A2188945-49BD-1E3C-C5AF-52306CD2334A}"/>
                  </a:ext>
                </a:extLst>
              </p:cNvPr>
              <p:cNvSpPr/>
              <p:nvPr/>
            </p:nvSpPr>
            <p:spPr>
              <a:xfrm>
                <a:off x="11124569" y="1139534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8777BE-BD07-4B69-BB03-606B4B37A268}"/>
                  </a:ext>
                </a:extLst>
              </p:cNvPr>
              <p:cNvSpPr txBox="1"/>
              <p:nvPr/>
            </p:nvSpPr>
            <p:spPr>
              <a:xfrm>
                <a:off x="11080085" y="1199885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0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07D7CF1-8936-0C3A-692D-7D3871AFBB81}"/>
              </a:ext>
            </a:extLst>
          </p:cNvPr>
          <p:cNvGrpSpPr/>
          <p:nvPr/>
        </p:nvGrpSpPr>
        <p:grpSpPr>
          <a:xfrm>
            <a:off x="8901173" y="3248328"/>
            <a:ext cx="3099483" cy="779851"/>
            <a:chOff x="8790346" y="1533025"/>
            <a:chExt cx="3099483" cy="779851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9C2D1A3-5277-8B28-6FC8-E5D618AF35DE}"/>
                </a:ext>
              </a:extLst>
            </p:cNvPr>
            <p:cNvGrpSpPr/>
            <p:nvPr/>
          </p:nvGrpSpPr>
          <p:grpSpPr>
            <a:xfrm>
              <a:off x="8790346" y="1808820"/>
              <a:ext cx="2778774" cy="504056"/>
              <a:chOff x="8790346" y="1808820"/>
              <a:chExt cx="2778774" cy="504056"/>
            </a:xfrm>
          </p:grpSpPr>
          <p:sp>
            <p:nvSpPr>
              <p:cNvPr id="30" name="Скругленный прямоугольник 29">
                <a:extLst>
                  <a:ext uri="{FF2B5EF4-FFF2-40B4-BE49-F238E27FC236}">
                    <a16:creationId xmlns:a16="http://schemas.microsoft.com/office/drawing/2014/main" id="{A4E1CFD5-837A-1826-C4C3-4F568948CB76}"/>
                  </a:ext>
                </a:extLst>
              </p:cNvPr>
              <p:cNvSpPr/>
              <p:nvPr/>
            </p:nvSpPr>
            <p:spPr>
              <a:xfrm>
                <a:off x="8790346" y="1808820"/>
                <a:ext cx="2778774" cy="504056"/>
              </a:xfrm>
              <a:prstGeom prst="roundRect">
                <a:avLst>
                  <a:gd name="adj" fmla="val 7232"/>
                </a:avLst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800" dirty="0">
                    <a:effectLst/>
                    <a:latin typeface="PT Sans" panose="020B0503020203020204" pitchFamily="34" charset="0"/>
                  </a:rPr>
                  <a:t>   </a:t>
                </a:r>
                <a:r>
                  <a:rPr lang="en-GB" sz="1800" dirty="0" err="1">
                    <a:solidFill>
                      <a:schemeClr val="bg1"/>
                    </a:solidFill>
                    <a:latin typeface="PT Sans" panose="020B0503020203020204" pitchFamily="34" charset="77"/>
                  </a:rPr>
                  <a:t>SanchezThomas</a:t>
                </a:r>
                <a:endParaRPr lang="ru-RU" sz="18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B8E2065-D286-2329-368E-E7F879037980}"/>
                  </a:ext>
                </a:extLst>
              </p:cNvPr>
              <p:cNvSpPr/>
              <p:nvPr/>
            </p:nvSpPr>
            <p:spPr>
              <a:xfrm>
                <a:off x="10708750" y="1943835"/>
                <a:ext cx="569011" cy="234026"/>
              </a:xfrm>
              <a:prstGeom prst="roundRect">
                <a:avLst>
                  <a:gd name="adj" fmla="val 723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400" b="1" dirty="0">
                    <a:solidFill>
                      <a:schemeClr val="tx1"/>
                    </a:solidFill>
                    <a:effectLst/>
                    <a:latin typeface="PT Sans" panose="020B0503020203020204" pitchFamily="34" charset="0"/>
                  </a:rPr>
                  <a:t>user</a:t>
                </a:r>
                <a:endParaRPr lang="ru-RU" sz="14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3A46B84-915B-A2A3-774A-1E67EE9F4503}"/>
                </a:ext>
              </a:extLst>
            </p:cNvPr>
            <p:cNvGrpSpPr/>
            <p:nvPr/>
          </p:nvGrpSpPr>
          <p:grpSpPr>
            <a:xfrm>
              <a:off x="11244572" y="1533025"/>
              <a:ext cx="645257" cy="552052"/>
              <a:chOff x="11080085" y="1139534"/>
              <a:chExt cx="645257" cy="552052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0938E5B1-044C-76C0-F6BF-B04A5D9771EF}"/>
                  </a:ext>
                </a:extLst>
              </p:cNvPr>
              <p:cNvSpPr/>
              <p:nvPr/>
            </p:nvSpPr>
            <p:spPr>
              <a:xfrm>
                <a:off x="11124569" y="1139534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36019A-75E4-A77B-73C9-D65A73AFDEFF}"/>
                  </a:ext>
                </a:extLst>
              </p:cNvPr>
              <p:cNvSpPr txBox="1"/>
              <p:nvPr/>
            </p:nvSpPr>
            <p:spPr>
              <a:xfrm>
                <a:off x="11080085" y="1199885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0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8D69C7C3-C601-72F1-1A49-37A7A16AAD89}"/>
              </a:ext>
            </a:extLst>
          </p:cNvPr>
          <p:cNvGrpSpPr/>
          <p:nvPr/>
        </p:nvGrpSpPr>
        <p:grpSpPr>
          <a:xfrm>
            <a:off x="3735482" y="1088740"/>
            <a:ext cx="4592766" cy="5289737"/>
            <a:chOff x="3735482" y="1088740"/>
            <a:chExt cx="4592766" cy="5289737"/>
          </a:xfrm>
        </p:grpSpPr>
        <p:sp>
          <p:nvSpPr>
            <p:cNvPr id="183" name="Скругленный прямоугольник 182">
              <a:extLst>
                <a:ext uri="{FF2B5EF4-FFF2-40B4-BE49-F238E27FC236}">
                  <a16:creationId xmlns:a16="http://schemas.microsoft.com/office/drawing/2014/main" id="{59C30B4A-5B6D-BB6B-F4EA-B9E55604EE82}"/>
                </a:ext>
              </a:extLst>
            </p:cNvPr>
            <p:cNvSpPr/>
            <p:nvPr/>
          </p:nvSpPr>
          <p:spPr>
            <a:xfrm>
              <a:off x="3735482" y="1088740"/>
              <a:ext cx="4592766" cy="5289737"/>
            </a:xfrm>
            <a:prstGeom prst="roundRect">
              <a:avLst>
                <a:gd name="adj" fmla="val 1182"/>
              </a:avLst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32BC5DA-BB7C-F915-4205-E129891E6FFA}"/>
                </a:ext>
              </a:extLst>
            </p:cNvPr>
            <p:cNvGrpSpPr/>
            <p:nvPr/>
          </p:nvGrpSpPr>
          <p:grpSpPr>
            <a:xfrm>
              <a:off x="4332598" y="1448780"/>
              <a:ext cx="3518937" cy="708683"/>
              <a:chOff x="4365218" y="1636551"/>
              <a:chExt cx="3518937" cy="708683"/>
            </a:xfrm>
          </p:grpSpPr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90167D7E-2D08-AFCE-DDFD-2AEAA1F3DA06}"/>
                  </a:ext>
                </a:extLst>
              </p:cNvPr>
              <p:cNvSpPr/>
              <p:nvPr/>
            </p:nvSpPr>
            <p:spPr>
              <a:xfrm>
                <a:off x="4365218" y="1776827"/>
                <a:ext cx="3518937" cy="568407"/>
              </a:xfrm>
              <a:prstGeom prst="roundRect">
                <a:avLst>
                  <a:gd name="adj" fmla="val 568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600" dirty="0">
                    <a:latin typeface="PT Sans" panose="020B0503020203020204" pitchFamily="34" charset="0"/>
                  </a:rPr>
                  <a:t>Atypical user authorization host</a:t>
                </a:r>
                <a:endParaRPr lang="ru-RU" sz="16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AA209D4D-D014-9559-080C-0FB38A1B12F2}"/>
                  </a:ext>
                </a:extLst>
              </p:cNvPr>
              <p:cNvSpPr/>
              <p:nvPr/>
            </p:nvSpPr>
            <p:spPr>
              <a:xfrm>
                <a:off x="7140116" y="1636551"/>
                <a:ext cx="612068" cy="236259"/>
              </a:xfrm>
              <a:prstGeom prst="roundRect">
                <a:avLst>
                  <a:gd name="adj" fmla="val 1240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</a:t>
                </a:r>
                <a:endParaRPr lang="ru-RU" sz="16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10C118D8-D74A-7FF4-71C6-7F3170928657}"/>
                </a:ext>
              </a:extLst>
            </p:cNvPr>
            <p:cNvGrpSpPr/>
            <p:nvPr/>
          </p:nvGrpSpPr>
          <p:grpSpPr>
            <a:xfrm>
              <a:off x="4303576" y="2354518"/>
              <a:ext cx="3518937" cy="686205"/>
              <a:chOff x="4336196" y="2446928"/>
              <a:chExt cx="3518937" cy="686205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38951C0C-9BA0-2EE2-E57B-BDDBD36D34C5}"/>
                  </a:ext>
                </a:extLst>
              </p:cNvPr>
              <p:cNvSpPr/>
              <p:nvPr/>
            </p:nvSpPr>
            <p:spPr>
              <a:xfrm>
                <a:off x="4336196" y="2561814"/>
                <a:ext cx="3518937" cy="571319"/>
              </a:xfrm>
              <a:prstGeom prst="roundRect">
                <a:avLst>
                  <a:gd name="adj" fmla="val 568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600" dirty="0">
                    <a:latin typeface="PT Sans" panose="020B0503020203020204" pitchFamily="34" charset="0"/>
                  </a:rPr>
                  <a:t>Atypical number of database queries</a:t>
                </a:r>
                <a:endParaRPr lang="ru-RU" sz="16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39" name="Скругленный прямоугольник 38">
                <a:extLst>
                  <a:ext uri="{FF2B5EF4-FFF2-40B4-BE49-F238E27FC236}">
                    <a16:creationId xmlns:a16="http://schemas.microsoft.com/office/drawing/2014/main" id="{74A22D50-9F8B-486F-9310-724D60D84246}"/>
                  </a:ext>
                </a:extLst>
              </p:cNvPr>
              <p:cNvSpPr/>
              <p:nvPr/>
            </p:nvSpPr>
            <p:spPr>
              <a:xfrm>
                <a:off x="7140116" y="2446928"/>
                <a:ext cx="612068" cy="236259"/>
              </a:xfrm>
              <a:prstGeom prst="roundRect">
                <a:avLst>
                  <a:gd name="adj" fmla="val 1240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</a:t>
                </a:r>
                <a:endParaRPr lang="ru-RU" sz="16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F1C04458-349F-3A76-C55E-507832F5314D}"/>
                </a:ext>
              </a:extLst>
            </p:cNvPr>
            <p:cNvGrpSpPr/>
            <p:nvPr/>
          </p:nvGrpSpPr>
          <p:grpSpPr>
            <a:xfrm>
              <a:off x="4303576" y="3234536"/>
              <a:ext cx="3518937" cy="686205"/>
              <a:chOff x="4336196" y="2446928"/>
              <a:chExt cx="3518937" cy="686205"/>
            </a:xfrm>
          </p:grpSpPr>
          <p:sp>
            <p:nvSpPr>
              <p:cNvPr id="43" name="Скругленный прямоугольник 42">
                <a:extLst>
                  <a:ext uri="{FF2B5EF4-FFF2-40B4-BE49-F238E27FC236}">
                    <a16:creationId xmlns:a16="http://schemas.microsoft.com/office/drawing/2014/main" id="{54DD41FF-AAF1-67BC-26BF-C548A6817588}"/>
                  </a:ext>
                </a:extLst>
              </p:cNvPr>
              <p:cNvSpPr/>
              <p:nvPr/>
            </p:nvSpPr>
            <p:spPr>
              <a:xfrm>
                <a:off x="4336196" y="2561814"/>
                <a:ext cx="3518937" cy="571319"/>
              </a:xfrm>
              <a:prstGeom prst="roundRect">
                <a:avLst>
                  <a:gd name="adj" fmla="val 568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600" dirty="0">
                    <a:latin typeface="PT Sans" panose="020B0503020203020204" pitchFamily="34" charset="0"/>
                  </a:rPr>
                  <a:t>Abnormal number of...</a:t>
                </a:r>
                <a:endParaRPr lang="ru-RU" sz="16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9879EA81-CFAD-C67E-5D1E-4571730936B8}"/>
                  </a:ext>
                </a:extLst>
              </p:cNvPr>
              <p:cNvSpPr/>
              <p:nvPr/>
            </p:nvSpPr>
            <p:spPr>
              <a:xfrm>
                <a:off x="7140116" y="2446928"/>
                <a:ext cx="612068" cy="236259"/>
              </a:xfrm>
              <a:prstGeom prst="roundRect">
                <a:avLst>
                  <a:gd name="adj" fmla="val 1240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</a:t>
                </a:r>
                <a:endParaRPr lang="ru-RU" sz="16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6F72110A-46AB-2554-47DC-B3615FEF2E4F}"/>
                </a:ext>
              </a:extLst>
            </p:cNvPr>
            <p:cNvGrpSpPr/>
            <p:nvPr/>
          </p:nvGrpSpPr>
          <p:grpSpPr>
            <a:xfrm>
              <a:off x="4303576" y="4114554"/>
              <a:ext cx="3518937" cy="686205"/>
              <a:chOff x="4336196" y="2446928"/>
              <a:chExt cx="3518937" cy="686205"/>
            </a:xfrm>
          </p:grpSpPr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677C5A64-641A-E789-5E00-3507AADB9205}"/>
                  </a:ext>
                </a:extLst>
              </p:cNvPr>
              <p:cNvSpPr/>
              <p:nvPr/>
            </p:nvSpPr>
            <p:spPr>
              <a:xfrm>
                <a:off x="4336196" y="2561814"/>
                <a:ext cx="3518937" cy="571319"/>
              </a:xfrm>
              <a:prstGeom prst="roundRect">
                <a:avLst>
                  <a:gd name="adj" fmla="val 568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600" dirty="0">
                    <a:latin typeface="PT Sans" panose="020B0503020203020204" pitchFamily="34" charset="0"/>
                  </a:rPr>
                  <a:t>Atypical operation...</a:t>
                </a:r>
                <a:endParaRPr lang="ru-RU" sz="16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87ADEF04-7156-8455-0F03-9B0760894392}"/>
                  </a:ext>
                </a:extLst>
              </p:cNvPr>
              <p:cNvSpPr/>
              <p:nvPr/>
            </p:nvSpPr>
            <p:spPr>
              <a:xfrm>
                <a:off x="7140116" y="2446928"/>
                <a:ext cx="612068" cy="236259"/>
              </a:xfrm>
              <a:prstGeom prst="roundRect">
                <a:avLst>
                  <a:gd name="adj" fmla="val 1240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</a:t>
                </a:r>
                <a:endParaRPr lang="ru-RU" sz="16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8862AD66-F3C4-680E-E141-7926615445E9}"/>
                </a:ext>
              </a:extLst>
            </p:cNvPr>
            <p:cNvGrpSpPr/>
            <p:nvPr/>
          </p:nvGrpSpPr>
          <p:grpSpPr>
            <a:xfrm>
              <a:off x="4305255" y="4994571"/>
              <a:ext cx="3518937" cy="1018394"/>
              <a:chOff x="4336196" y="1330082"/>
              <a:chExt cx="3518937" cy="1018394"/>
            </a:xfrm>
          </p:grpSpPr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22441132-B62B-51E1-95F2-64734F163ED6}"/>
                  </a:ext>
                </a:extLst>
              </p:cNvPr>
              <p:cNvSpPr/>
              <p:nvPr/>
            </p:nvSpPr>
            <p:spPr>
              <a:xfrm>
                <a:off x="4336196" y="1448211"/>
                <a:ext cx="3518937" cy="900265"/>
              </a:xfrm>
              <a:prstGeom prst="roundRect">
                <a:avLst>
                  <a:gd name="adj" fmla="val 568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" sz="1600" dirty="0">
                    <a:latin typeface="PT Sans" panose="020B0503020203020204" pitchFamily="34" charset="0"/>
                  </a:rPr>
                  <a:t>Atypical extension of running </a:t>
                </a:r>
              </a:p>
              <a:p>
                <a:r>
                  <a:rPr lang="en" sz="1600" dirty="0">
                    <a:latin typeface="PT Sans" panose="020B0503020203020204" pitchFamily="34" charset="0"/>
                  </a:rPr>
                  <a:t>files on the host...</a:t>
                </a:r>
                <a:endParaRPr lang="ru-RU" sz="1600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50D6DDB4-F706-0F5A-25AE-DA26DA824697}"/>
                  </a:ext>
                </a:extLst>
              </p:cNvPr>
              <p:cNvSpPr/>
              <p:nvPr/>
            </p:nvSpPr>
            <p:spPr>
              <a:xfrm>
                <a:off x="7140116" y="1330082"/>
                <a:ext cx="612068" cy="236259"/>
              </a:xfrm>
              <a:prstGeom prst="roundRect">
                <a:avLst>
                  <a:gd name="adj" fmla="val 1240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</a:t>
                </a:r>
                <a:endParaRPr lang="ru-RU" sz="16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</p:grp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0E21F00-F4BB-D77B-25AC-BF561FA3029F}"/>
              </a:ext>
            </a:extLst>
          </p:cNvPr>
          <p:cNvGrpSpPr/>
          <p:nvPr/>
        </p:nvGrpSpPr>
        <p:grpSpPr>
          <a:xfrm>
            <a:off x="528704" y="3963001"/>
            <a:ext cx="1825743" cy="1589433"/>
            <a:chOff x="528704" y="3963001"/>
            <a:chExt cx="1825743" cy="1589433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7A0F018-5599-3568-CDC5-508CD8A5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647" y="4600559"/>
              <a:ext cx="941855" cy="951875"/>
            </a:xfrm>
            <a:prstGeom prst="rect">
              <a:avLst/>
            </a:prstGeom>
          </p:spPr>
        </p:pic>
        <p:sp>
          <p:nvSpPr>
            <p:cNvPr id="58" name="Скругленный прямоугольник 57">
              <a:extLst>
                <a:ext uri="{FF2B5EF4-FFF2-40B4-BE49-F238E27FC236}">
                  <a16:creationId xmlns:a16="http://schemas.microsoft.com/office/drawing/2014/main" id="{3246864F-127B-09B8-CBA4-6776269DE07F}"/>
                </a:ext>
              </a:extLst>
            </p:cNvPr>
            <p:cNvSpPr/>
            <p:nvPr/>
          </p:nvSpPr>
          <p:spPr>
            <a:xfrm>
              <a:off x="528704" y="3963001"/>
              <a:ext cx="1825743" cy="499553"/>
            </a:xfrm>
            <a:prstGeom prst="roundRect">
              <a:avLst>
                <a:gd name="adj" fmla="val 700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PT Sans" panose="020B0503020203020204" pitchFamily="34" charset="0"/>
                </a:rPr>
                <a:t>object profiles</a:t>
              </a: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BB1D1BC-9BF7-C952-6287-4B71B4739E3D}"/>
              </a:ext>
            </a:extLst>
          </p:cNvPr>
          <p:cNvGrpSpPr/>
          <p:nvPr/>
        </p:nvGrpSpPr>
        <p:grpSpPr>
          <a:xfrm>
            <a:off x="2526634" y="2705696"/>
            <a:ext cx="1579930" cy="2010553"/>
            <a:chOff x="2526634" y="2705696"/>
            <a:chExt cx="1579930" cy="2010553"/>
          </a:xfrm>
        </p:grpSpPr>
        <p:sp>
          <p:nvSpPr>
            <p:cNvPr id="83" name="Right Arrow 40">
              <a:extLst>
                <a:ext uri="{FF2B5EF4-FFF2-40B4-BE49-F238E27FC236}">
                  <a16:creationId xmlns:a16="http://schemas.microsoft.com/office/drawing/2014/main" id="{C68B9701-256D-1F25-7C46-88BD7B50B318}"/>
                </a:ext>
              </a:extLst>
            </p:cNvPr>
            <p:cNvSpPr/>
            <p:nvPr/>
          </p:nvSpPr>
          <p:spPr>
            <a:xfrm>
              <a:off x="2560293" y="4051948"/>
              <a:ext cx="571031" cy="314174"/>
            </a:xfrm>
            <a:prstGeom prst="rightArrow">
              <a:avLst>
                <a:gd name="adj1" fmla="val 50000"/>
                <a:gd name="adj2" fmla="val 6332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solidFill>
                  <a:schemeClr val="tx1"/>
                </a:solidFill>
              </a:endParaRPr>
            </a:p>
          </p:txBody>
        </p: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BF702B25-89AB-0D41-BA80-38E961E6D3A2}"/>
                </a:ext>
              </a:extLst>
            </p:cNvPr>
            <p:cNvGrpSpPr/>
            <p:nvPr/>
          </p:nvGrpSpPr>
          <p:grpSpPr>
            <a:xfrm>
              <a:off x="3296821" y="2705696"/>
              <a:ext cx="809743" cy="2010553"/>
              <a:chOff x="3182296" y="2705696"/>
              <a:chExt cx="809743" cy="2010553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0771D8D4-92EB-06A4-CD84-DE74A6DCCB77}"/>
                  </a:ext>
                </a:extLst>
              </p:cNvPr>
              <p:cNvSpPr/>
              <p:nvPr/>
            </p:nvSpPr>
            <p:spPr>
              <a:xfrm>
                <a:off x="3182296" y="2705696"/>
                <a:ext cx="809743" cy="2010553"/>
              </a:xfrm>
              <a:prstGeom prst="roundRect">
                <a:avLst>
                  <a:gd name="adj" fmla="val 801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  <a:p>
                <a:pPr algn="ctr"/>
                <a:endParaRPr lang="en-US" sz="105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PT Sans" panose="020B0503020203020204" pitchFamily="34" charset="0"/>
                  </a:rPr>
                  <a:t>rules</a:t>
                </a:r>
                <a:endParaRPr lang="ru-RU" sz="2000" b="1" dirty="0">
                  <a:solidFill>
                    <a:schemeClr val="tx1"/>
                  </a:solidFill>
                  <a:latin typeface="PT Sans" panose="020B0503020203020204" pitchFamily="34" charset="0"/>
                </a:endParaRPr>
              </a:p>
            </p:txBody>
          </p:sp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AFC15842-FBE8-7430-0900-7F017EDF6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71724" y="3320988"/>
                <a:ext cx="430887" cy="430887"/>
              </a:xfrm>
              <a:prstGeom prst="rect">
                <a:avLst/>
              </a:prstGeom>
            </p:spPr>
          </p:pic>
        </p:grpSp>
        <p:sp>
          <p:nvSpPr>
            <p:cNvPr id="60" name="Right Arrow 40">
              <a:extLst>
                <a:ext uri="{FF2B5EF4-FFF2-40B4-BE49-F238E27FC236}">
                  <a16:creationId xmlns:a16="http://schemas.microsoft.com/office/drawing/2014/main" id="{9B06F504-974B-EC9E-035D-5A5DBBD3862C}"/>
                </a:ext>
              </a:extLst>
            </p:cNvPr>
            <p:cNvSpPr/>
            <p:nvPr/>
          </p:nvSpPr>
          <p:spPr>
            <a:xfrm>
              <a:off x="2526634" y="3003392"/>
              <a:ext cx="571031" cy="314174"/>
            </a:xfrm>
            <a:prstGeom prst="rightArrow">
              <a:avLst>
                <a:gd name="adj1" fmla="val 50000"/>
                <a:gd name="adj2" fmla="val 63323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EBDFE214-CB4B-49D6-65A7-EE1DB6F7215A}"/>
              </a:ext>
            </a:extLst>
          </p:cNvPr>
          <p:cNvGrpSpPr/>
          <p:nvPr/>
        </p:nvGrpSpPr>
        <p:grpSpPr>
          <a:xfrm>
            <a:off x="495045" y="1763841"/>
            <a:ext cx="1825743" cy="1650157"/>
            <a:chOff x="495045" y="1763841"/>
            <a:chExt cx="1825743" cy="165015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A34C082-BAD8-DE8F-2EF8-77D1D94F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0647" y="1763841"/>
              <a:ext cx="941855" cy="941855"/>
            </a:xfrm>
            <a:prstGeom prst="rect">
              <a:avLst/>
            </a:prstGeom>
          </p:spPr>
        </p:pic>
        <p:sp>
          <p:nvSpPr>
            <p:cNvPr id="62" name="Скругленный прямоугольник 61">
              <a:extLst>
                <a:ext uri="{FF2B5EF4-FFF2-40B4-BE49-F238E27FC236}">
                  <a16:creationId xmlns:a16="http://schemas.microsoft.com/office/drawing/2014/main" id="{C627B3DF-33B3-ED29-6441-7D88527E47F1}"/>
                </a:ext>
              </a:extLst>
            </p:cNvPr>
            <p:cNvSpPr/>
            <p:nvPr/>
          </p:nvSpPr>
          <p:spPr>
            <a:xfrm>
              <a:off x="495045" y="2914445"/>
              <a:ext cx="1825743" cy="499553"/>
            </a:xfrm>
            <a:prstGeom prst="roundRect">
              <a:avLst>
                <a:gd name="adj" fmla="val 700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PT Sans" panose="020B0503020203020204" pitchFamily="34" charset="0"/>
                </a:rPr>
                <a:t>source events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CEC0994-271A-4BA0-27B9-B9D66FBFC3FF}"/>
              </a:ext>
            </a:extLst>
          </p:cNvPr>
          <p:cNvGrpSpPr/>
          <p:nvPr/>
        </p:nvGrpSpPr>
        <p:grpSpPr>
          <a:xfrm>
            <a:off x="7719564" y="1390892"/>
            <a:ext cx="4281092" cy="921984"/>
            <a:chOff x="7719564" y="1390892"/>
            <a:chExt cx="4281092" cy="92198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FD4F848-FB8A-133C-2847-64B86D9D283B}"/>
                </a:ext>
              </a:extLst>
            </p:cNvPr>
            <p:cNvGrpSpPr/>
            <p:nvPr/>
          </p:nvGrpSpPr>
          <p:grpSpPr>
            <a:xfrm>
              <a:off x="8901173" y="1533025"/>
              <a:ext cx="3099483" cy="779851"/>
              <a:chOff x="8790346" y="1533025"/>
              <a:chExt cx="3099483" cy="779851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CC2C485C-3FD0-C9C1-46BC-E873A91988BF}"/>
                  </a:ext>
                </a:extLst>
              </p:cNvPr>
              <p:cNvGrpSpPr/>
              <p:nvPr/>
            </p:nvGrpSpPr>
            <p:grpSpPr>
              <a:xfrm>
                <a:off x="8790346" y="1808820"/>
                <a:ext cx="2778774" cy="504056"/>
                <a:chOff x="8790346" y="1808820"/>
                <a:chExt cx="2778774" cy="504056"/>
              </a:xfrm>
            </p:grpSpPr>
            <p:sp>
              <p:nvSpPr>
                <p:cNvPr id="3" name="Скругленный прямоугольник 2">
                  <a:extLst>
                    <a:ext uri="{FF2B5EF4-FFF2-40B4-BE49-F238E27FC236}">
                      <a16:creationId xmlns:a16="http://schemas.microsoft.com/office/drawing/2014/main" id="{5B99D9C1-EDAE-9230-16D0-C9A2268E8DFF}"/>
                    </a:ext>
                  </a:extLst>
                </p:cNvPr>
                <p:cNvSpPr/>
                <p:nvPr/>
              </p:nvSpPr>
              <p:spPr>
                <a:xfrm>
                  <a:off x="8790346" y="1808820"/>
                  <a:ext cx="2778774" cy="504056"/>
                </a:xfrm>
                <a:prstGeom prst="roundRect">
                  <a:avLst>
                    <a:gd name="adj" fmla="val 7232"/>
                  </a:avLst>
                </a:prstGeom>
                <a:noFill/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" sz="1800" dirty="0">
                      <a:effectLst/>
                      <a:latin typeface="PT Sans" panose="020B0503020203020204" pitchFamily="34" charset="0"/>
                    </a:rPr>
                    <a:t>     </a:t>
                  </a:r>
                  <a:r>
                    <a:rPr lang="en" sz="1800" dirty="0" err="1">
                      <a:effectLst/>
                      <a:latin typeface="PT Sans" panose="020B0503020203020204" pitchFamily="34" charset="0"/>
                    </a:rPr>
                    <a:t>GreenRichard</a:t>
                  </a:r>
                  <a:endParaRPr lang="ru-RU" sz="1800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5" name="Скругленный прямоугольник 4">
                  <a:extLst>
                    <a:ext uri="{FF2B5EF4-FFF2-40B4-BE49-F238E27FC236}">
                      <a16:creationId xmlns:a16="http://schemas.microsoft.com/office/drawing/2014/main" id="{D5E56396-9BD6-E461-92C9-D7C3466B45B4}"/>
                    </a:ext>
                  </a:extLst>
                </p:cNvPr>
                <p:cNvSpPr/>
                <p:nvPr/>
              </p:nvSpPr>
              <p:spPr>
                <a:xfrm>
                  <a:off x="10605414" y="1943835"/>
                  <a:ext cx="572026" cy="234026"/>
                </a:xfrm>
                <a:prstGeom prst="roundRect">
                  <a:avLst>
                    <a:gd name="adj" fmla="val 7232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" sz="1400" b="1" dirty="0">
                      <a:solidFill>
                        <a:schemeClr val="tx1"/>
                      </a:solidFill>
                      <a:effectLst/>
                      <a:latin typeface="PT Sans" panose="020B0503020203020204" pitchFamily="34" charset="0"/>
                    </a:rPr>
                    <a:t>user</a:t>
                  </a:r>
                  <a:endParaRPr lang="ru-RU" sz="1400" b="1" dirty="0">
                    <a:solidFill>
                      <a:schemeClr val="tx1"/>
                    </a:solidFill>
                    <a:latin typeface="PT Sans" panose="020B0503020203020204" pitchFamily="34" charset="0"/>
                  </a:endParaRPr>
                </a:p>
              </p:txBody>
            </p:sp>
          </p:grp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07E2C2E9-FE8A-8607-A0F3-A6BF0FBF3E5B}"/>
                  </a:ext>
                </a:extLst>
              </p:cNvPr>
              <p:cNvGrpSpPr/>
              <p:nvPr/>
            </p:nvGrpSpPr>
            <p:grpSpPr>
              <a:xfrm>
                <a:off x="11244572" y="1533025"/>
                <a:ext cx="645257" cy="552052"/>
                <a:chOff x="11080085" y="1139534"/>
                <a:chExt cx="645257" cy="552052"/>
              </a:xfrm>
            </p:grpSpPr>
            <p:sp>
              <p:nvSpPr>
                <p:cNvPr id="6" name="Овал 5">
                  <a:extLst>
                    <a:ext uri="{FF2B5EF4-FFF2-40B4-BE49-F238E27FC236}">
                      <a16:creationId xmlns:a16="http://schemas.microsoft.com/office/drawing/2014/main" id="{B56C3456-5B2E-41A2-A900-BCD23BB13AA9}"/>
                    </a:ext>
                  </a:extLst>
                </p:cNvPr>
                <p:cNvSpPr/>
                <p:nvPr/>
              </p:nvSpPr>
              <p:spPr>
                <a:xfrm>
                  <a:off x="11124569" y="1139534"/>
                  <a:ext cx="552052" cy="55205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b="1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41D369F-B7F0-32E6-FBFC-58701BFDDE5C}"/>
                    </a:ext>
                  </a:extLst>
                </p:cNvPr>
                <p:cNvSpPr txBox="1"/>
                <p:nvPr/>
              </p:nvSpPr>
              <p:spPr>
                <a:xfrm>
                  <a:off x="11080085" y="1199885"/>
                  <a:ext cx="645257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2200" b="1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10</a:t>
                  </a:r>
                  <a:endParaRPr lang="ru-RU" sz="2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673952EE-B66E-56D4-D028-5A584704DC19}"/>
                </a:ext>
              </a:extLst>
            </p:cNvPr>
            <p:cNvCxnSpPr>
              <a:cxnSpLocks/>
            </p:cNvCxnSpPr>
            <p:nvPr/>
          </p:nvCxnSpPr>
          <p:spPr>
            <a:xfrm>
              <a:off x="7719564" y="1906558"/>
              <a:ext cx="1047345" cy="7548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oval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542CC1CB-7FF9-FA22-CDC3-3BFFDB982328}"/>
                </a:ext>
              </a:extLst>
            </p:cNvPr>
            <p:cNvGrpSpPr/>
            <p:nvPr/>
          </p:nvGrpSpPr>
          <p:grpSpPr>
            <a:xfrm>
              <a:off x="8025367" y="1390892"/>
              <a:ext cx="522211" cy="446780"/>
              <a:chOff x="10182349" y="447085"/>
              <a:chExt cx="522211" cy="446780"/>
            </a:xfrm>
          </p:grpSpPr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154F4209-0348-EC46-2545-ABF3124A9E6C}"/>
                  </a:ext>
                </a:extLst>
              </p:cNvPr>
              <p:cNvSpPr/>
              <p:nvPr/>
            </p:nvSpPr>
            <p:spPr>
              <a:xfrm>
                <a:off x="10220065" y="447085"/>
                <a:ext cx="446780" cy="4467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A26D887-B3C9-0569-005A-70EE5F8F3FB8}"/>
                  </a:ext>
                </a:extLst>
              </p:cNvPr>
              <p:cNvSpPr txBox="1"/>
              <p:nvPr/>
            </p:nvSpPr>
            <p:spPr>
              <a:xfrm>
                <a:off x="10182349" y="497613"/>
                <a:ext cx="5222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16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10</a:t>
                </a:r>
                <a:endParaRPr lang="ru-RU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E525F775-06AB-791D-9C28-1F8851FA2E9D}"/>
              </a:ext>
            </a:extLst>
          </p:cNvPr>
          <p:cNvGrpSpPr/>
          <p:nvPr/>
        </p:nvGrpSpPr>
        <p:grpSpPr>
          <a:xfrm>
            <a:off x="7697561" y="1531572"/>
            <a:ext cx="4309119" cy="2156294"/>
            <a:chOff x="7697561" y="1531572"/>
            <a:chExt cx="4309119" cy="2156294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7E11C468-A6E3-67C1-C59C-9BC3FA60A9DF}"/>
                </a:ext>
              </a:extLst>
            </p:cNvPr>
            <p:cNvGrpSpPr/>
            <p:nvPr/>
          </p:nvGrpSpPr>
          <p:grpSpPr>
            <a:xfrm>
              <a:off x="7697561" y="2269820"/>
              <a:ext cx="1111895" cy="1418046"/>
              <a:chOff x="7697561" y="2269820"/>
              <a:chExt cx="1111895" cy="1418046"/>
            </a:xfrm>
          </p:grpSpPr>
          <p:cxnSp>
            <p:nvCxnSpPr>
              <p:cNvPr id="77" name="Прямая со стрелкой 76">
                <a:extLst>
                  <a:ext uri="{FF2B5EF4-FFF2-40B4-BE49-F238E27FC236}">
                    <a16:creationId xmlns:a16="http://schemas.microsoft.com/office/drawing/2014/main" id="{4BD9E45B-7FB1-586A-112E-3C99F65F27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7561" y="2339046"/>
                <a:ext cx="1111895" cy="134882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oval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88016DC5-8DBC-57AB-0795-4B8C8368AAE2}"/>
                  </a:ext>
                </a:extLst>
              </p:cNvPr>
              <p:cNvGrpSpPr/>
              <p:nvPr/>
            </p:nvGrpSpPr>
            <p:grpSpPr>
              <a:xfrm>
                <a:off x="8019021" y="2269820"/>
                <a:ext cx="522211" cy="446780"/>
                <a:chOff x="9439557" y="473749"/>
                <a:chExt cx="522211" cy="446780"/>
              </a:xfrm>
            </p:grpSpPr>
            <p:sp>
              <p:nvSpPr>
                <p:cNvPr id="79" name="Овал 78">
                  <a:extLst>
                    <a:ext uri="{FF2B5EF4-FFF2-40B4-BE49-F238E27FC236}">
                      <a16:creationId xmlns:a16="http://schemas.microsoft.com/office/drawing/2014/main" id="{F8E75926-4FDA-46AB-5D27-746A3297DC99}"/>
                    </a:ext>
                  </a:extLst>
                </p:cNvPr>
                <p:cNvSpPr/>
                <p:nvPr/>
              </p:nvSpPr>
              <p:spPr>
                <a:xfrm>
                  <a:off x="9477273" y="473749"/>
                  <a:ext cx="446780" cy="4467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b="1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620AE55-5BE7-8623-4628-51D6A8478645}"/>
                    </a:ext>
                  </a:extLst>
                </p:cNvPr>
                <p:cNvSpPr txBox="1"/>
                <p:nvPr/>
              </p:nvSpPr>
              <p:spPr>
                <a:xfrm>
                  <a:off x="9439557" y="524277"/>
                  <a:ext cx="52221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600" b="1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10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2C2B01CB-E981-8B4C-3427-92CCC30FD318}"/>
                </a:ext>
              </a:extLst>
            </p:cNvPr>
            <p:cNvGrpSpPr/>
            <p:nvPr/>
          </p:nvGrpSpPr>
          <p:grpSpPr>
            <a:xfrm>
              <a:off x="11361423" y="1531572"/>
              <a:ext cx="645257" cy="552052"/>
              <a:chOff x="11379963" y="1558222"/>
              <a:chExt cx="645257" cy="552052"/>
            </a:xfrm>
          </p:grpSpPr>
          <p:sp>
            <p:nvSpPr>
              <p:cNvPr id="109" name="Овал 108">
                <a:extLst>
                  <a:ext uri="{FF2B5EF4-FFF2-40B4-BE49-F238E27FC236}">
                    <a16:creationId xmlns:a16="http://schemas.microsoft.com/office/drawing/2014/main" id="{3C4F72F6-A7AE-316E-0882-C357BCCD9F76}"/>
                  </a:ext>
                </a:extLst>
              </p:cNvPr>
              <p:cNvSpPr/>
              <p:nvPr/>
            </p:nvSpPr>
            <p:spPr>
              <a:xfrm>
                <a:off x="11424447" y="1558222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533D232-52E6-F98A-4480-56E64FA8CD98}"/>
                  </a:ext>
                </a:extLst>
              </p:cNvPr>
              <p:cNvSpPr txBox="1"/>
              <p:nvPr/>
            </p:nvSpPr>
            <p:spPr>
              <a:xfrm>
                <a:off x="11379963" y="1618573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20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39E0130-A05F-D4C7-6A7B-2E9B35D30118}"/>
              </a:ext>
            </a:extLst>
          </p:cNvPr>
          <p:cNvGrpSpPr/>
          <p:nvPr/>
        </p:nvGrpSpPr>
        <p:grpSpPr>
          <a:xfrm>
            <a:off x="7701351" y="1530245"/>
            <a:ext cx="4305262" cy="3065993"/>
            <a:chOff x="7701351" y="1530245"/>
            <a:chExt cx="4305262" cy="3065993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A3275DD9-BDD7-551E-5CA1-1364155578BF}"/>
                </a:ext>
              </a:extLst>
            </p:cNvPr>
            <p:cNvGrpSpPr/>
            <p:nvPr/>
          </p:nvGrpSpPr>
          <p:grpSpPr>
            <a:xfrm>
              <a:off x="7701351" y="2431005"/>
              <a:ext cx="1961491" cy="2165233"/>
              <a:chOff x="7701351" y="2431005"/>
              <a:chExt cx="1961491" cy="2165233"/>
            </a:xfrm>
          </p:grpSpPr>
          <p:cxnSp>
            <p:nvCxnSpPr>
              <p:cNvPr id="86" name="Прямая со стрелкой 85">
                <a:extLst>
                  <a:ext uri="{FF2B5EF4-FFF2-40B4-BE49-F238E27FC236}">
                    <a16:creationId xmlns:a16="http://schemas.microsoft.com/office/drawing/2014/main" id="{F8A5525C-C253-E59E-8C12-968DAFEC6A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1351" y="2431005"/>
                <a:ext cx="1436261" cy="216523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oval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B3C31B9F-9F45-4EF8-AC39-A9D88EDD9A0E}"/>
                  </a:ext>
                </a:extLst>
              </p:cNvPr>
              <p:cNvGrpSpPr/>
              <p:nvPr/>
            </p:nvGrpSpPr>
            <p:grpSpPr>
              <a:xfrm>
                <a:off x="9140631" y="2479975"/>
                <a:ext cx="522211" cy="446780"/>
                <a:chOff x="9356005" y="518212"/>
                <a:chExt cx="522211" cy="446780"/>
              </a:xfrm>
            </p:grpSpPr>
            <p:sp>
              <p:nvSpPr>
                <p:cNvPr id="88" name="Овал 87">
                  <a:extLst>
                    <a:ext uri="{FF2B5EF4-FFF2-40B4-BE49-F238E27FC236}">
                      <a16:creationId xmlns:a16="http://schemas.microsoft.com/office/drawing/2014/main" id="{D4EC7D46-60E3-8011-3A2C-6D5B21816A67}"/>
                    </a:ext>
                  </a:extLst>
                </p:cNvPr>
                <p:cNvSpPr/>
                <p:nvPr/>
              </p:nvSpPr>
              <p:spPr>
                <a:xfrm>
                  <a:off x="9393721" y="518212"/>
                  <a:ext cx="446780" cy="4467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b="1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6AD7FD69-ED8B-F4F7-C9B0-BBFDF0C1AC67}"/>
                    </a:ext>
                  </a:extLst>
                </p:cNvPr>
                <p:cNvSpPr txBox="1"/>
                <p:nvPr/>
              </p:nvSpPr>
              <p:spPr>
                <a:xfrm>
                  <a:off x="9356005" y="568740"/>
                  <a:ext cx="52221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600" b="1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5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1041D082-E955-6220-1EE2-525D3B426074}"/>
                </a:ext>
              </a:extLst>
            </p:cNvPr>
            <p:cNvGrpSpPr/>
            <p:nvPr/>
          </p:nvGrpSpPr>
          <p:grpSpPr>
            <a:xfrm>
              <a:off x="11361356" y="1530245"/>
              <a:ext cx="645257" cy="552052"/>
              <a:chOff x="11513823" y="1683972"/>
              <a:chExt cx="645257" cy="552052"/>
            </a:xfrm>
          </p:grpSpPr>
          <p:sp>
            <p:nvSpPr>
              <p:cNvPr id="113" name="Овал 112">
                <a:extLst>
                  <a:ext uri="{FF2B5EF4-FFF2-40B4-BE49-F238E27FC236}">
                    <a16:creationId xmlns:a16="http://schemas.microsoft.com/office/drawing/2014/main" id="{F3E886FB-0252-CAE7-481B-B66B3684B26C}"/>
                  </a:ext>
                </a:extLst>
              </p:cNvPr>
              <p:cNvSpPr/>
              <p:nvPr/>
            </p:nvSpPr>
            <p:spPr>
              <a:xfrm>
                <a:off x="11558307" y="1683972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CB6F866-AF52-5CFE-8E1B-16B7ED6C1EE1}"/>
                  </a:ext>
                </a:extLst>
              </p:cNvPr>
              <p:cNvSpPr txBox="1"/>
              <p:nvPr/>
            </p:nvSpPr>
            <p:spPr>
              <a:xfrm>
                <a:off x="11513823" y="1744323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25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C075394-9461-B882-215B-0A3AEBB46BC2}"/>
              </a:ext>
            </a:extLst>
          </p:cNvPr>
          <p:cNvGrpSpPr/>
          <p:nvPr/>
        </p:nvGrpSpPr>
        <p:grpSpPr>
          <a:xfrm>
            <a:off x="7706041" y="3248328"/>
            <a:ext cx="4291800" cy="1347910"/>
            <a:chOff x="7706041" y="3248328"/>
            <a:chExt cx="4291800" cy="134791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3D4E0195-E751-63CB-916C-91FA6D3D50E1}"/>
                </a:ext>
              </a:extLst>
            </p:cNvPr>
            <p:cNvGrpSpPr/>
            <p:nvPr/>
          </p:nvGrpSpPr>
          <p:grpSpPr>
            <a:xfrm>
              <a:off x="7706041" y="3811234"/>
              <a:ext cx="1308672" cy="785004"/>
              <a:chOff x="7706041" y="3811234"/>
              <a:chExt cx="1308672" cy="785004"/>
            </a:xfrm>
          </p:grpSpPr>
          <p:cxnSp>
            <p:nvCxnSpPr>
              <p:cNvPr id="94" name="Прямая со стрелкой 93">
                <a:extLst>
                  <a:ext uri="{FF2B5EF4-FFF2-40B4-BE49-F238E27FC236}">
                    <a16:creationId xmlns:a16="http://schemas.microsoft.com/office/drawing/2014/main" id="{F6D44EFE-05FF-D3DE-DF12-0658DE8EB1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6041" y="3811234"/>
                <a:ext cx="1110535" cy="78500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oval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Группа 97">
                <a:extLst>
                  <a:ext uri="{FF2B5EF4-FFF2-40B4-BE49-F238E27FC236}">
                    <a16:creationId xmlns:a16="http://schemas.microsoft.com/office/drawing/2014/main" id="{50947016-CAAF-AD20-3BF6-7BBC00B02D5D}"/>
                  </a:ext>
                </a:extLst>
              </p:cNvPr>
              <p:cNvGrpSpPr/>
              <p:nvPr/>
            </p:nvGrpSpPr>
            <p:grpSpPr>
              <a:xfrm>
                <a:off x="8492502" y="4083362"/>
                <a:ext cx="522211" cy="446780"/>
                <a:chOff x="9356005" y="518212"/>
                <a:chExt cx="522211" cy="446780"/>
              </a:xfrm>
            </p:grpSpPr>
            <p:sp>
              <p:nvSpPr>
                <p:cNvPr id="99" name="Овал 98">
                  <a:extLst>
                    <a:ext uri="{FF2B5EF4-FFF2-40B4-BE49-F238E27FC236}">
                      <a16:creationId xmlns:a16="http://schemas.microsoft.com/office/drawing/2014/main" id="{D1ADF001-68FF-3C35-088E-F93DDF92282F}"/>
                    </a:ext>
                  </a:extLst>
                </p:cNvPr>
                <p:cNvSpPr/>
                <p:nvPr/>
              </p:nvSpPr>
              <p:spPr>
                <a:xfrm>
                  <a:off x="9393721" y="518212"/>
                  <a:ext cx="446780" cy="4467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b="1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F5E3125-B9A9-E64F-DA90-CB239CE3C281}"/>
                    </a:ext>
                  </a:extLst>
                </p:cNvPr>
                <p:cNvSpPr txBox="1"/>
                <p:nvPr/>
              </p:nvSpPr>
              <p:spPr>
                <a:xfrm>
                  <a:off x="9356005" y="568740"/>
                  <a:ext cx="52221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600" b="1" dirty="0">
                      <a:solidFill>
                        <a:schemeClr val="bg1"/>
                      </a:solidFill>
                      <a:effectLst/>
                      <a:latin typeface="PT Sans" panose="020B0503020203020204" pitchFamily="34" charset="0"/>
                    </a:rPr>
                    <a:t>5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9050C660-3774-EC03-6B4C-F1AF7D51F6AE}"/>
                </a:ext>
              </a:extLst>
            </p:cNvPr>
            <p:cNvGrpSpPr/>
            <p:nvPr/>
          </p:nvGrpSpPr>
          <p:grpSpPr>
            <a:xfrm>
              <a:off x="11352584" y="3248328"/>
              <a:ext cx="645257" cy="552052"/>
              <a:chOff x="11499028" y="3403970"/>
              <a:chExt cx="645257" cy="552052"/>
            </a:xfrm>
          </p:grpSpPr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8EEC0056-90EE-09B8-AE45-7083CC139D74}"/>
                  </a:ext>
                </a:extLst>
              </p:cNvPr>
              <p:cNvSpPr/>
              <p:nvPr/>
            </p:nvSpPr>
            <p:spPr>
              <a:xfrm>
                <a:off x="11543512" y="3403970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B42446C-97BF-9B90-929D-054BCC43BA97}"/>
                  </a:ext>
                </a:extLst>
              </p:cNvPr>
              <p:cNvSpPr txBox="1"/>
              <p:nvPr/>
            </p:nvSpPr>
            <p:spPr>
              <a:xfrm>
                <a:off x="11499028" y="3464321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7CE7A72B-4197-997F-78D1-801CB53ECD7B}"/>
              </a:ext>
            </a:extLst>
          </p:cNvPr>
          <p:cNvGrpSpPr/>
          <p:nvPr/>
        </p:nvGrpSpPr>
        <p:grpSpPr>
          <a:xfrm>
            <a:off x="7709060" y="4965180"/>
            <a:ext cx="4287558" cy="1131298"/>
            <a:chOff x="7709060" y="4965180"/>
            <a:chExt cx="4287558" cy="1131298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BFED981B-7017-F866-CB65-37986C21C208}"/>
                </a:ext>
              </a:extLst>
            </p:cNvPr>
            <p:cNvGrpSpPr/>
            <p:nvPr/>
          </p:nvGrpSpPr>
          <p:grpSpPr>
            <a:xfrm>
              <a:off x="7709060" y="5482422"/>
              <a:ext cx="1057849" cy="614056"/>
              <a:chOff x="7699959" y="4428261"/>
              <a:chExt cx="1057849" cy="614056"/>
            </a:xfrm>
          </p:grpSpPr>
          <p:cxnSp>
            <p:nvCxnSpPr>
              <p:cNvPr id="104" name="Прямая со стрелкой 103">
                <a:extLst>
                  <a:ext uri="{FF2B5EF4-FFF2-40B4-BE49-F238E27FC236}">
                    <a16:creationId xmlns:a16="http://schemas.microsoft.com/office/drawing/2014/main" id="{C647D3A1-DC36-4469-DE1D-8F00A160DA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9959" y="4428261"/>
                <a:ext cx="1057849" cy="13504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oval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Группа 104">
                <a:extLst>
                  <a:ext uri="{FF2B5EF4-FFF2-40B4-BE49-F238E27FC236}">
                    <a16:creationId xmlns:a16="http://schemas.microsoft.com/office/drawing/2014/main" id="{98B53C04-D90F-B785-983D-BA6325DEEE32}"/>
                  </a:ext>
                </a:extLst>
              </p:cNvPr>
              <p:cNvGrpSpPr/>
              <p:nvPr/>
            </p:nvGrpSpPr>
            <p:grpSpPr>
              <a:xfrm>
                <a:off x="8156320" y="4595537"/>
                <a:ext cx="522211" cy="446780"/>
                <a:chOff x="9019823" y="1030387"/>
                <a:chExt cx="522211" cy="446780"/>
              </a:xfrm>
            </p:grpSpPr>
            <p:sp>
              <p:nvSpPr>
                <p:cNvPr id="106" name="Овал 105">
                  <a:extLst>
                    <a:ext uri="{FF2B5EF4-FFF2-40B4-BE49-F238E27FC236}">
                      <a16:creationId xmlns:a16="http://schemas.microsoft.com/office/drawing/2014/main" id="{1E7F8381-2CDB-946E-6D4C-9A32382253DD}"/>
                    </a:ext>
                  </a:extLst>
                </p:cNvPr>
                <p:cNvSpPr/>
                <p:nvPr/>
              </p:nvSpPr>
              <p:spPr>
                <a:xfrm>
                  <a:off x="9057539" y="1030387"/>
                  <a:ext cx="446780" cy="4467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b="1" dirty="0">
                    <a:latin typeface="PT Sans" panose="020B0503020203020204" pitchFamily="34" charset="0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1A59150-B80A-000E-9486-AD7B32A1491B}"/>
                    </a:ext>
                  </a:extLst>
                </p:cNvPr>
                <p:cNvSpPr txBox="1"/>
                <p:nvPr/>
              </p:nvSpPr>
              <p:spPr>
                <a:xfrm>
                  <a:off x="9019823" y="1080915"/>
                  <a:ext cx="52221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" sz="1600" b="1" dirty="0">
                      <a:solidFill>
                        <a:schemeClr val="bg1"/>
                      </a:solidFill>
                      <a:latin typeface="PT Sans" panose="020B0503020203020204" pitchFamily="34" charset="0"/>
                    </a:rPr>
                    <a:t>10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0A40B61C-0BAC-C809-7E73-5CF7573AB509}"/>
                </a:ext>
              </a:extLst>
            </p:cNvPr>
            <p:cNvGrpSpPr/>
            <p:nvPr/>
          </p:nvGrpSpPr>
          <p:grpSpPr>
            <a:xfrm>
              <a:off x="11351361" y="4965180"/>
              <a:ext cx="645257" cy="552052"/>
              <a:chOff x="11507799" y="5133641"/>
              <a:chExt cx="645257" cy="552052"/>
            </a:xfrm>
          </p:grpSpPr>
          <p:sp>
            <p:nvSpPr>
              <p:cNvPr id="121" name="Овал 120">
                <a:extLst>
                  <a:ext uri="{FF2B5EF4-FFF2-40B4-BE49-F238E27FC236}">
                    <a16:creationId xmlns:a16="http://schemas.microsoft.com/office/drawing/2014/main" id="{DDD9FD6D-59BB-1811-5E9C-80E41CB904A0}"/>
                  </a:ext>
                </a:extLst>
              </p:cNvPr>
              <p:cNvSpPr/>
              <p:nvPr/>
            </p:nvSpPr>
            <p:spPr>
              <a:xfrm>
                <a:off x="11552283" y="5133641"/>
                <a:ext cx="552052" cy="552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D235D98-1761-DBEE-AA4D-9DDDFB65F7CD}"/>
                  </a:ext>
                </a:extLst>
              </p:cNvPr>
              <p:cNvSpPr txBox="1"/>
              <p:nvPr/>
            </p:nvSpPr>
            <p:spPr>
              <a:xfrm>
                <a:off x="11507799" y="5193992"/>
                <a:ext cx="64525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2200" b="1" dirty="0">
                    <a:solidFill>
                      <a:schemeClr val="bg1"/>
                    </a:solidFill>
                    <a:effectLst/>
                    <a:latin typeface="PT Sans" panose="020B0503020203020204" pitchFamily="34" charset="0"/>
                  </a:rPr>
                  <a:t>10</a:t>
                </a:r>
                <a:endParaRPr lang="ru-RU" sz="22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85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7608-C5D8-61F8-CDE9-F20D8D80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4633CC-7D26-F5E9-457E-5D77036A6870}"/>
              </a:ext>
            </a:extLst>
          </p:cNvPr>
          <p:cNvGrpSpPr/>
          <p:nvPr/>
        </p:nvGrpSpPr>
        <p:grpSpPr>
          <a:xfrm>
            <a:off x="4151784" y="3069299"/>
            <a:ext cx="3654068" cy="719403"/>
            <a:chOff x="4908544" y="2995346"/>
            <a:chExt cx="3654068" cy="719403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D11587CF-3E20-2E33-E498-01DFA855B1E1}"/>
                </a:ext>
              </a:extLst>
            </p:cNvPr>
            <p:cNvSpPr txBox="1">
              <a:spLocks/>
            </p:cNvSpPr>
            <p:nvPr/>
          </p:nvSpPr>
          <p:spPr>
            <a:xfrm>
              <a:off x="5627948" y="3068960"/>
              <a:ext cx="2934664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Live demo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4414B5B-7863-9381-0478-3B3680C2D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08544" y="2995346"/>
              <a:ext cx="719403" cy="719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7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D83BA-2728-F603-E8DA-1DAD0219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8">
            <a:extLst>
              <a:ext uri="{FF2B5EF4-FFF2-40B4-BE49-F238E27FC236}">
                <a16:creationId xmlns:a16="http://schemas.microsoft.com/office/drawing/2014/main" id="{27BF22E0-1182-99BA-FD3D-B1B1324BA033}"/>
              </a:ext>
            </a:extLst>
          </p:cNvPr>
          <p:cNvSpPr/>
          <p:nvPr/>
        </p:nvSpPr>
        <p:spPr>
          <a:xfrm>
            <a:off x="1487488" y="5134691"/>
            <a:ext cx="684076" cy="286955"/>
          </a:xfrm>
          <a:prstGeom prst="roundRect">
            <a:avLst>
              <a:gd name="adj" fmla="val 105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90E9095-15AD-E139-F158-A86F0569F7DF}"/>
              </a:ext>
            </a:extLst>
          </p:cNvPr>
          <p:cNvSpPr txBox="1">
            <a:spLocks/>
          </p:cNvSpPr>
          <p:nvPr/>
        </p:nvSpPr>
        <p:spPr>
          <a:xfrm>
            <a:off x="641755" y="4698725"/>
            <a:ext cx="2975565" cy="1682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objects</a:t>
            </a:r>
            <a:endParaRPr lang="ru-RU" dirty="0">
              <a:solidFill>
                <a:schemeClr val="bg1"/>
              </a:solidFill>
            </a:endParaRP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administrators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hosts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VIP users</a:t>
            </a:r>
          </a:p>
          <a:p>
            <a:pPr marL="804863" indent="-231775">
              <a:spcBef>
                <a:spcPts val="0"/>
              </a:spcBef>
              <a:buClr>
                <a:schemeClr val="bg1"/>
              </a:buClr>
            </a:pPr>
            <a:r>
              <a:rPr lang="en" sz="2000" dirty="0">
                <a:solidFill>
                  <a:schemeClr val="bg1"/>
                </a:solidFill>
              </a:rPr>
              <a:t>etc.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37ADD54-7397-E1F3-B781-63EF87DB4C5D}"/>
              </a:ext>
            </a:extLst>
          </p:cNvPr>
          <p:cNvSpPr txBox="1">
            <a:spLocks/>
          </p:cNvSpPr>
          <p:nvPr/>
        </p:nvSpPr>
        <p:spPr>
          <a:xfrm>
            <a:off x="3854250" y="2065023"/>
            <a:ext cx="1765656" cy="75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formation of object profile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C19495D-B33E-329F-7E4C-F28A3400912B}"/>
              </a:ext>
            </a:extLst>
          </p:cNvPr>
          <p:cNvSpPr txBox="1">
            <a:spLocks/>
          </p:cNvSpPr>
          <p:nvPr/>
        </p:nvSpPr>
        <p:spPr>
          <a:xfrm>
            <a:off x="6194519" y="4729319"/>
            <a:ext cx="2336772" cy="910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" dirty="0">
                <a:solidFill>
                  <a:schemeClr val="bg1"/>
                </a:solidFill>
              </a:rPr>
              <a:t>rules for detecting deviations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AB6EA8F-0ED9-F903-3A82-8E84F1942AFB}"/>
              </a:ext>
            </a:extLst>
          </p:cNvPr>
          <p:cNvSpPr txBox="1">
            <a:spLocks/>
          </p:cNvSpPr>
          <p:nvPr/>
        </p:nvSpPr>
        <p:spPr>
          <a:xfrm>
            <a:off x="8542980" y="2569079"/>
            <a:ext cx="2392808" cy="52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>
                <a:latin typeface="PT Sans" panose="020B05030202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PT Sans" panose="020B0503020203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PT Sans" panose="020B0503020203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PT Sans" panose="020B0503020203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PT Sans" panose="020B05030202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dirty="0">
                <a:solidFill>
                  <a:schemeClr val="bg1"/>
                </a:solidFill>
              </a:rPr>
              <a:t>analysis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9DF559F1-C3EF-434D-854B-6D1376FA3203}"/>
              </a:ext>
            </a:extLst>
          </p:cNvPr>
          <p:cNvGrpSpPr/>
          <p:nvPr/>
        </p:nvGrpSpPr>
        <p:grpSpPr>
          <a:xfrm>
            <a:off x="3231008" y="3276782"/>
            <a:ext cx="3012141" cy="2304772"/>
            <a:chOff x="3231007" y="2971563"/>
            <a:chExt cx="3012141" cy="2304772"/>
          </a:xfrm>
          <a:solidFill>
            <a:schemeClr val="accent6"/>
          </a:solidFill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14BD0A9-25E3-4900-5732-66458228494F}"/>
                </a:ext>
              </a:extLst>
            </p:cNvPr>
            <p:cNvSpPr/>
            <p:nvPr/>
          </p:nvSpPr>
          <p:spPr>
            <a:xfrm>
              <a:off x="3231007" y="2971563"/>
              <a:ext cx="3012141" cy="230477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AEF0BDC-1CFE-9BB6-8A0C-1012DF2F1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8893" y="3535765"/>
              <a:ext cx="1176367" cy="1176367"/>
            </a:xfrm>
            <a:prstGeom prst="rect">
              <a:avLst/>
            </a:prstGeom>
          </p:spPr>
        </p:pic>
      </p:grpSp>
      <p:grpSp>
        <p:nvGrpSpPr>
          <p:cNvPr id="13" name="Group 24">
            <a:extLst>
              <a:ext uri="{FF2B5EF4-FFF2-40B4-BE49-F238E27FC236}">
                <a16:creationId xmlns:a16="http://schemas.microsoft.com/office/drawing/2014/main" id="{A72AC3C4-8CEE-C230-F5AB-2B537136E836}"/>
              </a:ext>
            </a:extLst>
          </p:cNvPr>
          <p:cNvGrpSpPr/>
          <p:nvPr/>
        </p:nvGrpSpPr>
        <p:grpSpPr>
          <a:xfrm>
            <a:off x="8233314" y="3139013"/>
            <a:ext cx="3012141" cy="2304772"/>
            <a:chOff x="8233314" y="2667863"/>
            <a:chExt cx="3012141" cy="2304772"/>
          </a:xfrm>
          <a:solidFill>
            <a:schemeClr val="accent6"/>
          </a:solidFill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9A65A2F-D648-6740-C6E1-06072FBE8600}"/>
                </a:ext>
              </a:extLst>
            </p:cNvPr>
            <p:cNvSpPr/>
            <p:nvPr/>
          </p:nvSpPr>
          <p:spPr>
            <a:xfrm>
              <a:off x="8233314" y="2667863"/>
              <a:ext cx="3012141" cy="2304772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A398194-177F-3696-F606-7D646346A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51200" y="3232065"/>
              <a:ext cx="1176367" cy="1176367"/>
            </a:xfrm>
            <a:prstGeom prst="rect">
              <a:avLst/>
            </a:prstGeom>
          </p:spPr>
        </p:pic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7902EEE1-30C2-DA3F-4907-91777F8735C8}"/>
              </a:ext>
            </a:extLst>
          </p:cNvPr>
          <p:cNvGrpSpPr/>
          <p:nvPr/>
        </p:nvGrpSpPr>
        <p:grpSpPr>
          <a:xfrm>
            <a:off x="838200" y="2276614"/>
            <a:ext cx="3012141" cy="2304772"/>
            <a:chOff x="838199" y="1971395"/>
            <a:chExt cx="3012141" cy="2304772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E7E7D96-48AF-8F0C-E6D7-BC7E3E33CF74}"/>
                </a:ext>
              </a:extLst>
            </p:cNvPr>
            <p:cNvSpPr/>
            <p:nvPr/>
          </p:nvSpPr>
          <p:spPr>
            <a:xfrm>
              <a:off x="838199" y="1971395"/>
              <a:ext cx="3012141" cy="230477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3">
              <a:extLst>
                <a:ext uri="{FF2B5EF4-FFF2-40B4-BE49-F238E27FC236}">
                  <a16:creationId xmlns:a16="http://schemas.microsoft.com/office/drawing/2014/main" id="{6CA064B7-89DE-9D9F-3412-97A01589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60509" y="2440020"/>
              <a:ext cx="1367521" cy="1367521"/>
            </a:xfrm>
            <a:prstGeom prst="rect">
              <a:avLst/>
            </a:prstGeom>
          </p:spPr>
        </p:pic>
      </p:grpSp>
      <p:grpSp>
        <p:nvGrpSpPr>
          <p:cNvPr id="19" name="Group 20">
            <a:extLst>
              <a:ext uri="{FF2B5EF4-FFF2-40B4-BE49-F238E27FC236}">
                <a16:creationId xmlns:a16="http://schemas.microsoft.com/office/drawing/2014/main" id="{C42663AF-9AC5-08F2-2962-1E68A8970789}"/>
              </a:ext>
            </a:extLst>
          </p:cNvPr>
          <p:cNvGrpSpPr/>
          <p:nvPr/>
        </p:nvGrpSpPr>
        <p:grpSpPr>
          <a:xfrm>
            <a:off x="5856835" y="2276614"/>
            <a:ext cx="3012141" cy="2304772"/>
            <a:chOff x="5840505" y="1971395"/>
            <a:chExt cx="3012141" cy="2304772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2ABB8AA4-E141-7753-9361-29181B99F94E}"/>
                </a:ext>
              </a:extLst>
            </p:cNvPr>
            <p:cNvSpPr/>
            <p:nvPr/>
          </p:nvSpPr>
          <p:spPr>
            <a:xfrm>
              <a:off x="5840505" y="1971395"/>
              <a:ext cx="3012141" cy="230477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1" name="Рисунок 50">
              <a:extLst>
                <a:ext uri="{FF2B5EF4-FFF2-40B4-BE49-F238E27FC236}">
                  <a16:creationId xmlns:a16="http://schemas.microsoft.com/office/drawing/2014/main" id="{48AD26EE-DAE1-9286-A2DA-D110FD2FC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45792" y="2428006"/>
              <a:ext cx="1391548" cy="1391548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F4284BAF-8EAE-3CAB-894D-6E0B57A84748}"/>
              </a:ext>
            </a:extLst>
          </p:cNvPr>
          <p:cNvSpPr txBox="1">
            <a:spLocks/>
          </p:cNvSpPr>
          <p:nvPr/>
        </p:nvSpPr>
        <p:spPr>
          <a:xfrm>
            <a:off x="2313784" y="656074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User Behavior Analytics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RU">
                <a:solidFill>
                  <a:schemeClr val="bg1"/>
                </a:solidFill>
              </a:rPr>
              <a:t>asic steps to </a:t>
            </a:r>
            <a:r>
              <a:rPr lang="en-US" dirty="0">
                <a:solidFill>
                  <a:schemeClr val="bg1"/>
                </a:solidFill>
              </a:rPr>
              <a:t>set up</a:t>
            </a:r>
            <a:r>
              <a:rPr lang="en-RU">
                <a:solidFill>
                  <a:schemeClr val="bg1"/>
                </a:solidFill>
              </a:rPr>
              <a:t> the module</a:t>
            </a:r>
            <a:endParaRPr lang="en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75692-4362-2B39-3B25-1E4B63BEF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>
            <a:extLst>
              <a:ext uri="{FF2B5EF4-FFF2-40B4-BE49-F238E27FC236}">
                <a16:creationId xmlns:a16="http://schemas.microsoft.com/office/drawing/2014/main" id="{15CF4FA0-7EAB-0B27-BAEB-12BF7A23D2B9}"/>
              </a:ext>
            </a:extLst>
          </p:cNvPr>
          <p:cNvSpPr txBox="1">
            <a:spLocks/>
          </p:cNvSpPr>
          <p:nvPr/>
        </p:nvSpPr>
        <p:spPr>
          <a:xfrm>
            <a:off x="2313784" y="96720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UBA: analysis and alerts </a:t>
            </a:r>
            <a:endParaRPr lang="en-RU" sz="2000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51E7B9DF-616B-7293-B449-FB4CE6FFA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401379"/>
              </p:ext>
            </p:extLst>
          </p:nvPr>
        </p:nvGraphicFramePr>
        <p:xfrm>
          <a:off x="314449" y="1303719"/>
          <a:ext cx="4934611" cy="304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7030">
                  <a:extLst>
                    <a:ext uri="{9D8B030D-6E8A-4147-A177-3AD203B41FA5}">
                      <a16:colId xmlns:a16="http://schemas.microsoft.com/office/drawing/2014/main" val="2757147711"/>
                    </a:ext>
                  </a:extLst>
                </a:gridCol>
                <a:gridCol w="891059">
                  <a:extLst>
                    <a:ext uri="{9D8B030D-6E8A-4147-A177-3AD203B41FA5}">
                      <a16:colId xmlns:a16="http://schemas.microsoft.com/office/drawing/2014/main" val="3924284828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1232616597"/>
                    </a:ext>
                  </a:extLst>
                </a:gridCol>
                <a:gridCol w="1146382">
                  <a:extLst>
                    <a:ext uri="{9D8B030D-6E8A-4147-A177-3AD203B41FA5}">
                      <a16:colId xmlns:a16="http://schemas.microsoft.com/office/drawing/2014/main" val="89069663"/>
                    </a:ext>
                  </a:extLst>
                </a:gridCol>
              </a:tblGrid>
              <a:tr h="5058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kern="1200" noProof="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Object</a:t>
                      </a:r>
                      <a:endParaRPr lang="en-RU" sz="18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kern="1200" noProof="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Type</a:t>
                      </a:r>
                      <a:endParaRPr lang="en-RU" sz="18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kern="1200" noProof="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RU" sz="18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kern="1200" noProof="0" dirty="0">
                          <a:solidFill>
                            <a:schemeClr val="bg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Scoring Score</a:t>
                      </a:r>
                      <a:endParaRPr lang="en-RU" sz="1800" b="1" kern="1200" noProof="0" dirty="0">
                        <a:solidFill>
                          <a:schemeClr val="bg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35234"/>
                  </a:ext>
                </a:extLst>
              </a:tr>
              <a:tr h="472134">
                <a:tc>
                  <a:txBody>
                    <a:bodyPr/>
                    <a:lstStyle/>
                    <a:p>
                      <a:r>
                        <a:rPr lang="en-GB" sz="1600" kern="1200" dirty="0" err="1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GreenRichard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user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Cybersecurity Index</a:t>
                      </a:r>
                      <a:endParaRPr lang="en-RU" sz="14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PT Sans" panose="020B0503020203020204" pitchFamily="34" charset="77"/>
                        </a:rPr>
                        <a:t>91</a:t>
                      </a:r>
                      <a:endParaRPr lang="en-RU" sz="1800" b="1" dirty="0">
                        <a:solidFill>
                          <a:srgbClr val="FF0000"/>
                        </a:solidFill>
                        <a:latin typeface="PT Sans" panose="020B0503020203020204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25573"/>
                  </a:ext>
                </a:extLst>
              </a:tr>
              <a:tr h="4721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SanchezThomas</a:t>
                      </a:r>
                      <a:endParaRPr lang="en-RU" sz="16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admin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BFBFB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Cybersecurity Index</a:t>
                      </a:r>
                      <a:endParaRPr kumimoji="0" lang="en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BFBFB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2"/>
                          </a:solidFill>
                          <a:latin typeface="PT Sans" panose="020B0503020203020204" pitchFamily="34" charset="77"/>
                        </a:rPr>
                        <a:t>20</a:t>
                      </a:r>
                      <a:endParaRPr lang="en-RU" sz="1600" b="1" dirty="0">
                        <a:solidFill>
                          <a:schemeClr val="accent2"/>
                        </a:solidFill>
                        <a:latin typeface="PT Sans" panose="020B0503020203020204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952669"/>
                  </a:ext>
                </a:extLst>
              </a:tr>
              <a:tr h="4721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JohnSmith</a:t>
                      </a:r>
                      <a:endParaRPr lang="en-RU" sz="1600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user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BFBFB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Cybersecurity Index</a:t>
                      </a:r>
                      <a:endParaRPr kumimoji="0" lang="en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BFBFB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600" b="1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803001"/>
                  </a:ext>
                </a:extLst>
              </a:tr>
              <a:tr h="30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6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…</a:t>
                      </a:r>
                      <a:endParaRPr kumimoji="0" lang="en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…</a:t>
                      </a:r>
                      <a:endParaRPr kumimoji="0" lang="en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600" b="1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…</a:t>
                      </a:r>
                      <a:endParaRPr lang="en-RU" sz="1600" b="1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144245"/>
                  </a:ext>
                </a:extLst>
              </a:tr>
              <a:tr h="4721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SAF-DSK-00324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host</a:t>
                      </a:r>
                      <a:endParaRPr lang="en-RU" sz="16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</a:rPr>
                        <a:t>Cybersecurity Index</a:t>
                      </a:r>
                      <a:endParaRPr lang="en-RU" sz="1400" dirty="0">
                        <a:solidFill>
                          <a:schemeClr val="bg1"/>
                        </a:solidFill>
                        <a:latin typeface="PT Sans" panose="020B050302020302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PT Sans" panose="020B0503020203020204" pitchFamily="34" charset="77"/>
                          <a:ea typeface="+mn-ea"/>
                          <a:cs typeface="+mn-cs"/>
                        </a:rPr>
                        <a:t>5</a:t>
                      </a:r>
                      <a:endParaRPr lang="en-RU" sz="1600" b="1" kern="1200" dirty="0">
                        <a:solidFill>
                          <a:schemeClr val="bg1"/>
                        </a:solidFill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268210"/>
                  </a:ext>
                </a:extLst>
              </a:tr>
            </a:tbl>
          </a:graphicData>
        </a:graphic>
      </p:graphicFrame>
      <p:cxnSp>
        <p:nvCxnSpPr>
          <p:cNvPr id="12" name="Straight Arrow Connector 5">
            <a:extLst>
              <a:ext uri="{FF2B5EF4-FFF2-40B4-BE49-F238E27FC236}">
                <a16:creationId xmlns:a16="http://schemas.microsoft.com/office/drawing/2014/main" id="{C0F5B0AC-1422-B961-BEB7-BF68635F9D4B}"/>
              </a:ext>
            </a:extLst>
          </p:cNvPr>
          <p:cNvCxnSpPr>
            <a:cxnSpLocks/>
          </p:cNvCxnSpPr>
          <p:nvPr/>
        </p:nvCxnSpPr>
        <p:spPr>
          <a:xfrm>
            <a:off x="5039676" y="2195565"/>
            <a:ext cx="2640500" cy="2331620"/>
          </a:xfrm>
          <a:prstGeom prst="straightConnector1">
            <a:avLst/>
          </a:prstGeom>
          <a:ln w="28575">
            <a:solidFill>
              <a:schemeClr val="accent3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id="{6352C502-22DF-2AA6-9FA4-D8CE97635E2D}"/>
              </a:ext>
            </a:extLst>
          </p:cNvPr>
          <p:cNvCxnSpPr>
            <a:cxnSpLocks/>
          </p:cNvCxnSpPr>
          <p:nvPr/>
        </p:nvCxnSpPr>
        <p:spPr>
          <a:xfrm flipV="1">
            <a:off x="5039676" y="1904503"/>
            <a:ext cx="1676194" cy="291062"/>
          </a:xfrm>
          <a:prstGeom prst="straightConnector1">
            <a:avLst/>
          </a:prstGeom>
          <a:ln w="28575">
            <a:solidFill>
              <a:schemeClr val="accent3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4C90E0D8-447F-AE0E-AD21-060856C6F213}"/>
              </a:ext>
            </a:extLst>
          </p:cNvPr>
          <p:cNvSpPr/>
          <p:nvPr/>
        </p:nvSpPr>
        <p:spPr>
          <a:xfrm>
            <a:off x="5381824" y="1838869"/>
            <a:ext cx="992625" cy="426861"/>
          </a:xfrm>
          <a:prstGeom prst="roundRect">
            <a:avLst>
              <a:gd name="adj" fmla="val 113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100" b="1" dirty="0">
                <a:solidFill>
                  <a:schemeClr val="bg1"/>
                </a:solidFill>
                <a:latin typeface="PT Sans" panose="020B0503020203020204" pitchFamily="34" charset="0"/>
              </a:rPr>
              <a:t>incident generation</a:t>
            </a:r>
          </a:p>
        </p:txBody>
      </p:sp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9BC0C53D-0DFA-A9F8-3ED0-7088AF8EF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9958" y="3819718"/>
            <a:ext cx="1015821" cy="1015821"/>
          </a:xfrm>
          <a:prstGeom prst="rect">
            <a:avLst/>
          </a:prstGeom>
        </p:spPr>
      </p:pic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1CD160AA-C2F0-C7C9-BD4A-86CC66F064F2}"/>
              </a:ext>
            </a:extLst>
          </p:cNvPr>
          <p:cNvCxnSpPr>
            <a:cxnSpLocks/>
          </p:cNvCxnSpPr>
          <p:nvPr/>
        </p:nvCxnSpPr>
        <p:spPr>
          <a:xfrm>
            <a:off x="5041180" y="2195565"/>
            <a:ext cx="557611" cy="2757932"/>
          </a:xfrm>
          <a:prstGeom prst="straightConnector1">
            <a:avLst/>
          </a:prstGeom>
          <a:ln w="28575">
            <a:solidFill>
              <a:schemeClr val="accent3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DAD06C84-02D5-CDEB-8F59-D95672CF5302}"/>
              </a:ext>
            </a:extLst>
          </p:cNvPr>
          <p:cNvSpPr/>
          <p:nvPr/>
        </p:nvSpPr>
        <p:spPr>
          <a:xfrm>
            <a:off x="3627605" y="4554421"/>
            <a:ext cx="1716169" cy="327205"/>
          </a:xfrm>
          <a:prstGeom prst="roundRect">
            <a:avLst>
              <a:gd name="adj" fmla="val 113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100" b="1" dirty="0">
                <a:solidFill>
                  <a:schemeClr val="bg1"/>
                </a:solidFill>
                <a:latin typeface="PT Sans" panose="020B0503020203020204" pitchFamily="34" charset="0"/>
              </a:rPr>
              <a:t>functional dashboards</a:t>
            </a:r>
          </a:p>
        </p:txBody>
      </p:sp>
      <p:pic>
        <p:nvPicPr>
          <p:cNvPr id="35" name="Picture 23">
            <a:extLst>
              <a:ext uri="{FF2B5EF4-FFF2-40B4-BE49-F238E27FC236}">
                <a16:creationId xmlns:a16="http://schemas.microsoft.com/office/drawing/2014/main" id="{4E972C06-163B-D20F-ACEF-995585E0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34177" y="5038779"/>
            <a:ext cx="3381249" cy="1422961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6677D3DE-D00D-F810-0A22-1AA36B8B82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14751" y="5123701"/>
            <a:ext cx="3707246" cy="1458916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DE6020C1-E6F9-543B-18AA-F1B0D38FEE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019171" y="962129"/>
            <a:ext cx="4421926" cy="2981541"/>
          </a:xfrm>
          <a:prstGeom prst="rect">
            <a:avLst/>
          </a:prstGeom>
        </p:spPr>
      </p:pic>
      <p:sp>
        <p:nvSpPr>
          <p:cNvPr id="52" name="Скругленный прямоугольник 4">
            <a:extLst>
              <a:ext uri="{FF2B5EF4-FFF2-40B4-BE49-F238E27FC236}">
                <a16:creationId xmlns:a16="http://schemas.microsoft.com/office/drawing/2014/main" id="{26E3D2F2-91D8-62B7-561B-E20DFE90EAED}"/>
              </a:ext>
            </a:extLst>
          </p:cNvPr>
          <p:cNvSpPr/>
          <p:nvPr/>
        </p:nvSpPr>
        <p:spPr>
          <a:xfrm>
            <a:off x="6243513" y="3693102"/>
            <a:ext cx="1037047" cy="426861"/>
          </a:xfrm>
          <a:prstGeom prst="roundRect">
            <a:avLst>
              <a:gd name="adj" fmla="val 113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PT Sans" panose="020B0503020203020204" pitchFamily="34" charset="0"/>
              </a:rPr>
              <a:t>e-mail notification</a:t>
            </a:r>
          </a:p>
        </p:txBody>
      </p:sp>
    </p:spTree>
    <p:extLst>
      <p:ext uri="{BB962C8B-B14F-4D97-AF65-F5344CB8AC3E}">
        <p14:creationId xmlns:p14="http://schemas.microsoft.com/office/powerpoint/2010/main" val="19026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99712-C319-18FD-6EC1-26F5152E8AC6}"/>
              </a:ext>
            </a:extLst>
          </p:cNvPr>
          <p:cNvSpPr txBox="1">
            <a:spLocks/>
          </p:cNvSpPr>
          <p:nvPr/>
        </p:nvSpPr>
        <p:spPr>
          <a:xfrm>
            <a:off x="2188210" y="1063715"/>
            <a:ext cx="7815577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User Behavior Analytics module</a:t>
            </a:r>
            <a:endParaRPr lang="en-RU" sz="4000" dirty="0">
              <a:solidFill>
                <a:schemeClr val="bg1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782D8DE-04AA-18A9-A2FB-E111C3445D1C}"/>
              </a:ext>
            </a:extLst>
          </p:cNvPr>
          <p:cNvGrpSpPr/>
          <p:nvPr/>
        </p:nvGrpSpPr>
        <p:grpSpPr>
          <a:xfrm>
            <a:off x="748050" y="2392027"/>
            <a:ext cx="3259718" cy="1180989"/>
            <a:chOff x="748050" y="2603885"/>
            <a:chExt cx="3259718" cy="1180989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4A8BC710-A685-F10F-D9F4-C5FA41608B3F}"/>
                </a:ext>
              </a:extLst>
            </p:cNvPr>
            <p:cNvSpPr/>
            <p:nvPr/>
          </p:nvSpPr>
          <p:spPr>
            <a:xfrm>
              <a:off x="748050" y="2603885"/>
              <a:ext cx="3259718" cy="1180989"/>
            </a:xfrm>
            <a:prstGeom prst="roundRect">
              <a:avLst>
                <a:gd name="adj" fmla="val 4522"/>
              </a:avLst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dirty="0">
                  <a:effectLst/>
                  <a:latin typeface="PT Sans" panose="020B0503020203020204" pitchFamily="34" charset="0"/>
                </a:rPr>
                <a:t>      Cybersecurity  </a:t>
              </a:r>
            </a:p>
            <a:p>
              <a:pPr lvl="1"/>
              <a:r>
                <a:rPr lang="en" dirty="0">
                  <a:latin typeface="PT Sans" panose="020B0503020203020204" pitchFamily="34" charset="0"/>
                </a:rPr>
                <a:t>      </a:t>
              </a:r>
              <a:r>
                <a:rPr lang="en" dirty="0">
                  <a:effectLst/>
                  <a:latin typeface="PT Sans" panose="020B0503020203020204" pitchFamily="34" charset="0"/>
                </a:rPr>
                <a:t>Index</a:t>
              </a:r>
              <a:endParaRPr lang="en-RU" sz="32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E9A12A9-9B25-B902-17B1-847CA6CD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7428" y="2780333"/>
              <a:ext cx="828092" cy="82809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0F72D94-FCD0-05A0-D3CD-9B01DDDF945C}"/>
              </a:ext>
            </a:extLst>
          </p:cNvPr>
          <p:cNvGrpSpPr/>
          <p:nvPr/>
        </p:nvGrpSpPr>
        <p:grpSpPr>
          <a:xfrm>
            <a:off x="4466139" y="2392027"/>
            <a:ext cx="3259718" cy="1180989"/>
            <a:chOff x="4466139" y="2603885"/>
            <a:chExt cx="3259718" cy="1180989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FFAB4806-4ADA-695B-B113-D9881287C4A6}"/>
                </a:ext>
              </a:extLst>
            </p:cNvPr>
            <p:cNvSpPr/>
            <p:nvPr/>
          </p:nvSpPr>
          <p:spPr>
            <a:xfrm>
              <a:off x="4466139" y="2603885"/>
              <a:ext cx="3259718" cy="1180989"/>
            </a:xfrm>
            <a:prstGeom prst="roundRect">
              <a:avLst>
                <a:gd name="adj" fmla="val 4522"/>
              </a:avLst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dirty="0">
                  <a:effectLst/>
                  <a:latin typeface="PT Sans" panose="020B0503020203020204" pitchFamily="34" charset="0"/>
                </a:rPr>
                <a:t>      </a:t>
              </a:r>
              <a:r>
                <a:rPr lang="en" dirty="0">
                  <a:latin typeface="PT Sans" panose="020B0503020203020204" pitchFamily="34" charset="0"/>
                </a:rPr>
                <a:t>Operational </a:t>
              </a:r>
            </a:p>
            <a:p>
              <a:pPr lvl="1"/>
              <a:r>
                <a:rPr lang="en" dirty="0">
                  <a:latin typeface="PT Sans" panose="020B0503020203020204" pitchFamily="34" charset="0"/>
                </a:rPr>
                <a:t>      efficiency</a:t>
              </a:r>
              <a:endParaRPr lang="en-RU" sz="32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80A10F5-5C48-B9EA-77E1-E16232E1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55840" y="2780333"/>
              <a:ext cx="828092" cy="82809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7C2D298-D13F-E1BF-84F4-9D6FC9416427}"/>
              </a:ext>
            </a:extLst>
          </p:cNvPr>
          <p:cNvGrpSpPr/>
          <p:nvPr/>
        </p:nvGrpSpPr>
        <p:grpSpPr>
          <a:xfrm>
            <a:off x="8189604" y="2392026"/>
            <a:ext cx="3259718" cy="1180989"/>
            <a:chOff x="8189604" y="2603884"/>
            <a:chExt cx="3259718" cy="1180989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8C104F5A-D1C3-6A9F-1C75-C8111ACE0C47}"/>
                </a:ext>
              </a:extLst>
            </p:cNvPr>
            <p:cNvSpPr/>
            <p:nvPr/>
          </p:nvSpPr>
          <p:spPr>
            <a:xfrm>
              <a:off x="8189604" y="2603884"/>
              <a:ext cx="3259718" cy="1180989"/>
            </a:xfrm>
            <a:prstGeom prst="roundRect">
              <a:avLst>
                <a:gd name="adj" fmla="val 4522"/>
              </a:avLst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dirty="0">
                  <a:effectLst/>
                  <a:latin typeface="PT Sans" panose="020B0503020203020204" pitchFamily="34" charset="0"/>
                </a:rPr>
                <a:t>      </a:t>
              </a:r>
              <a:r>
                <a:rPr lang="en" dirty="0">
                  <a:latin typeface="PT Sans" panose="020B0503020203020204" pitchFamily="34" charset="0"/>
                </a:rPr>
                <a:t>Antifraud</a:t>
              </a:r>
              <a:endParaRPr lang="en-RU" sz="32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781D3FB-17A5-0CFF-BDD5-905E8E39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66337" y="2780333"/>
              <a:ext cx="828092" cy="82809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B3A02A5-EEEB-6D39-1922-A9FDB79B9B1C}"/>
              </a:ext>
            </a:extLst>
          </p:cNvPr>
          <p:cNvGrpSpPr/>
          <p:nvPr/>
        </p:nvGrpSpPr>
        <p:grpSpPr>
          <a:xfrm>
            <a:off x="2377909" y="4408251"/>
            <a:ext cx="3259718" cy="1180989"/>
            <a:chOff x="2377909" y="4349829"/>
            <a:chExt cx="3259718" cy="1180989"/>
          </a:xfrm>
        </p:grpSpPr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E8B872C3-2DE6-135F-35F8-1DAF9B800DC2}"/>
                </a:ext>
              </a:extLst>
            </p:cNvPr>
            <p:cNvSpPr/>
            <p:nvPr/>
          </p:nvSpPr>
          <p:spPr>
            <a:xfrm>
              <a:off x="2377909" y="4349829"/>
              <a:ext cx="3259718" cy="1180989"/>
            </a:xfrm>
            <a:prstGeom prst="roundRect">
              <a:avLst>
                <a:gd name="adj" fmla="val 4522"/>
              </a:avLst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dirty="0">
                  <a:effectLst/>
                  <a:latin typeface="PT Sans" panose="020B0503020203020204" pitchFamily="34" charset="0"/>
                </a:rPr>
                <a:t>      Work</a:t>
              </a:r>
              <a:r>
                <a:rPr lang="en" dirty="0">
                  <a:latin typeface="PT Sans" panose="020B0503020203020204" pitchFamily="34" charset="0"/>
                </a:rPr>
                <a:t> </a:t>
              </a:r>
            </a:p>
            <a:p>
              <a:pPr lvl="1"/>
              <a:r>
                <a:rPr lang="en" dirty="0">
                  <a:latin typeface="PT Sans" panose="020B0503020203020204" pitchFamily="34" charset="0"/>
                </a:rPr>
                <a:t>      discipline</a:t>
              </a:r>
              <a:endParaRPr lang="en-RU" sz="32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C06CD63-7FA3-9244-7569-D8AF2B2D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31604" y="4495142"/>
              <a:ext cx="890362" cy="890362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17505B5-4E19-454F-3BDC-546A638640D9}"/>
              </a:ext>
            </a:extLst>
          </p:cNvPr>
          <p:cNvGrpSpPr/>
          <p:nvPr/>
        </p:nvGrpSpPr>
        <p:grpSpPr>
          <a:xfrm>
            <a:off x="6559745" y="4408249"/>
            <a:ext cx="3259718" cy="1180989"/>
            <a:chOff x="6095998" y="4349827"/>
            <a:chExt cx="3259718" cy="1180989"/>
          </a:xfrm>
        </p:grpSpPr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68C5E899-5687-8A00-64A6-0663BE59ECA6}"/>
                </a:ext>
              </a:extLst>
            </p:cNvPr>
            <p:cNvSpPr/>
            <p:nvPr/>
          </p:nvSpPr>
          <p:spPr>
            <a:xfrm>
              <a:off x="6095998" y="4349827"/>
              <a:ext cx="3259718" cy="1180989"/>
            </a:xfrm>
            <a:prstGeom prst="roundRect">
              <a:avLst>
                <a:gd name="adj" fmla="val 4522"/>
              </a:avLst>
            </a:prstGeom>
            <a:solidFill>
              <a:schemeClr val="accent1">
                <a:alpha val="8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dirty="0">
                  <a:effectLst/>
                  <a:latin typeface="PT Sans" panose="020B0503020203020204" pitchFamily="34" charset="0"/>
                </a:rPr>
                <a:t>      </a:t>
              </a:r>
              <a:r>
                <a:rPr lang="en" dirty="0">
                  <a:latin typeface="PT Sans" panose="020B0503020203020204" pitchFamily="34" charset="0"/>
                </a:rPr>
                <a:t>Monitoring </a:t>
              </a:r>
            </a:p>
            <a:p>
              <a:pPr lvl="1"/>
              <a:r>
                <a:rPr lang="en" dirty="0">
                  <a:latin typeface="PT Sans" panose="020B0503020203020204" pitchFamily="34" charset="0"/>
                </a:rPr>
                <a:t>      of VIP users</a:t>
              </a:r>
              <a:endParaRPr lang="en-RU" sz="32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C5AC406-F6D9-0528-9429-4EF187391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00276" y="4495142"/>
              <a:ext cx="890362" cy="890362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AB51990-CC02-45D5-E24F-826B54C6175A}"/>
              </a:ext>
            </a:extLst>
          </p:cNvPr>
          <p:cNvSpPr txBox="1"/>
          <p:nvPr/>
        </p:nvSpPr>
        <p:spPr>
          <a:xfrm>
            <a:off x="3043518" y="3566804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solidFill>
                  <a:schemeClr val="bg1"/>
                </a:solidFill>
                <a:latin typeface="PT Sans" panose="020B0503020203020204" pitchFamily="34" charset="0"/>
              </a:rPr>
              <a:t>…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CFD576-DFEF-0BA5-8617-D863DF73EF0C}"/>
              </a:ext>
            </a:extLst>
          </p:cNvPr>
          <p:cNvSpPr txBox="1"/>
          <p:nvPr/>
        </p:nvSpPr>
        <p:spPr>
          <a:xfrm>
            <a:off x="3043516" y="5589240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solidFill>
                  <a:schemeClr val="bg1"/>
                </a:solidFill>
                <a:latin typeface="PT Sans" panose="020B0503020203020204" pitchFamily="34" charset="0"/>
              </a:rPr>
              <a:t>…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52228-6299-F0AD-BD26-375EBFC6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>
            <a:extLst>
              <a:ext uri="{FF2B5EF4-FFF2-40B4-BE49-F238E27FC236}">
                <a16:creationId xmlns:a16="http://schemas.microsoft.com/office/drawing/2014/main" id="{71D8F4B7-13DA-59D1-F22B-64650A55379A}"/>
              </a:ext>
            </a:extLst>
          </p:cNvPr>
          <p:cNvSpPr txBox="1">
            <a:spLocks/>
          </p:cNvSpPr>
          <p:nvPr/>
        </p:nvSpPr>
        <p:spPr>
          <a:xfrm>
            <a:off x="2313784" y="96720"/>
            <a:ext cx="7564432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UBA: scoring categories</a:t>
            </a:r>
            <a:endParaRPr lang="en-RU" sz="2000" dirty="0">
              <a:solidFill>
                <a:schemeClr val="bg1"/>
              </a:solidFill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61034E1-B3F6-E17D-F4B0-D83020E12523}"/>
              </a:ext>
            </a:extLst>
          </p:cNvPr>
          <p:cNvGrpSpPr/>
          <p:nvPr/>
        </p:nvGrpSpPr>
        <p:grpSpPr>
          <a:xfrm>
            <a:off x="4979876" y="2240868"/>
            <a:ext cx="3540097" cy="843962"/>
            <a:chOff x="4979876" y="2528900"/>
            <a:chExt cx="3540097" cy="843962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71EC1A45-7A5A-B699-3819-345F3769750A}"/>
                </a:ext>
              </a:extLst>
            </p:cNvPr>
            <p:cNvSpPr/>
            <p:nvPr/>
          </p:nvSpPr>
          <p:spPr>
            <a:xfrm>
              <a:off x="4979876" y="2528900"/>
              <a:ext cx="3540097" cy="843962"/>
            </a:xfrm>
            <a:prstGeom prst="roundRect">
              <a:avLst>
                <a:gd name="adj" fmla="val 4522"/>
              </a:avLst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sz="2000" dirty="0">
                  <a:effectLst/>
                  <a:latin typeface="PT Sans" panose="020B0503020203020204" pitchFamily="34" charset="0"/>
                </a:rPr>
                <a:t>    Cybersecurity Index</a:t>
              </a:r>
              <a:endParaRPr lang="en-RU" sz="28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E0735F5-842E-6DF8-102F-EAB6AA4BE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54941" y="2606366"/>
              <a:ext cx="689031" cy="689031"/>
            </a:xfrm>
            <a:prstGeom prst="rect">
              <a:avLst/>
            </a:prstGeom>
          </p:spPr>
        </p:pic>
      </p:grpSp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9E5B4277-DB56-2073-16DC-0C25CA255B13}"/>
              </a:ext>
            </a:extLst>
          </p:cNvPr>
          <p:cNvGrpSpPr/>
          <p:nvPr/>
        </p:nvGrpSpPr>
        <p:grpSpPr>
          <a:xfrm>
            <a:off x="4547828" y="993561"/>
            <a:ext cx="7056784" cy="5634215"/>
            <a:chOff x="4547828" y="993561"/>
            <a:chExt cx="7056784" cy="5634215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5AEBD41-3400-E058-AB66-3EF92C061122}"/>
                </a:ext>
              </a:extLst>
            </p:cNvPr>
            <p:cNvSpPr/>
            <p:nvPr/>
          </p:nvSpPr>
          <p:spPr>
            <a:xfrm>
              <a:off x="4547828" y="1268760"/>
              <a:ext cx="7056784" cy="53590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C76693B-79B6-D89D-E08C-B7881A9E301B}"/>
                </a:ext>
              </a:extLst>
            </p:cNvPr>
            <p:cNvSpPr/>
            <p:nvPr/>
          </p:nvSpPr>
          <p:spPr>
            <a:xfrm>
              <a:off x="4547828" y="993561"/>
              <a:ext cx="7056784" cy="527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3"/>
              <a:r>
                <a:rPr lang="en" b="1" dirty="0">
                  <a:solidFill>
                    <a:schemeClr val="tx1"/>
                  </a:solidFill>
                  <a:latin typeface="PT Sans" panose="020B0503020203020204" pitchFamily="34" charset="0"/>
                </a:rPr>
                <a:t>    </a:t>
              </a:r>
              <a:r>
                <a:rPr lang="en" b="1" dirty="0" err="1">
                  <a:solidFill>
                    <a:schemeClr val="tx1"/>
                  </a:solidFill>
                  <a:latin typeface="PT Sans" panose="020B0503020203020204" pitchFamily="34" charset="0"/>
                </a:rPr>
                <a:t>GreenRichard</a:t>
              </a:r>
              <a:endParaRPr lang="ru-RU" b="1" dirty="0">
                <a:solidFill>
                  <a:schemeClr val="tx1"/>
                </a:solidFill>
                <a:latin typeface="PT Sans" panose="020B0503020203020204" pitchFamily="34" charset="0"/>
              </a:endParaRPr>
            </a:p>
          </p:txBody>
        </p:sp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8B0CDF71-60BA-9592-18FA-EBB7FE4F65F3}"/>
                </a:ext>
              </a:extLst>
            </p:cNvPr>
            <p:cNvSpPr/>
            <p:nvPr/>
          </p:nvSpPr>
          <p:spPr>
            <a:xfrm>
              <a:off x="8760296" y="1088670"/>
              <a:ext cx="860546" cy="337008"/>
            </a:xfrm>
            <a:prstGeom prst="roundRect">
              <a:avLst>
                <a:gd name="adj" fmla="val 7232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20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user</a:t>
              </a:r>
              <a:endParaRPr lang="ru-RU" sz="2000" b="1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A8B86343-EA76-A618-5C9C-891509A8E5F3}"/>
              </a:ext>
            </a:extLst>
          </p:cNvPr>
          <p:cNvGrpSpPr/>
          <p:nvPr/>
        </p:nvGrpSpPr>
        <p:grpSpPr>
          <a:xfrm>
            <a:off x="4700228" y="1656543"/>
            <a:ext cx="5320208" cy="4796793"/>
            <a:chOff x="4700228" y="1656543"/>
            <a:chExt cx="5320208" cy="4796793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A905D7C-765A-F483-6C32-5A0E25CDC3D7}"/>
                </a:ext>
              </a:extLst>
            </p:cNvPr>
            <p:cNvSpPr/>
            <p:nvPr/>
          </p:nvSpPr>
          <p:spPr>
            <a:xfrm>
              <a:off x="4700228" y="1840515"/>
              <a:ext cx="5320208" cy="46128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163F4EA-993B-EB09-E6A2-205690746B24}"/>
                </a:ext>
              </a:extLst>
            </p:cNvPr>
            <p:cNvSpPr/>
            <p:nvPr/>
          </p:nvSpPr>
          <p:spPr>
            <a:xfrm>
              <a:off x="6200691" y="1656543"/>
              <a:ext cx="2319282" cy="3427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800" b="1" dirty="0">
                  <a:solidFill>
                    <a:schemeClr val="bg1"/>
                  </a:solidFill>
                  <a:latin typeface="PT Sans" panose="020B0503020203020204" pitchFamily="34" charset="0"/>
                </a:rPr>
                <a:t>Scoring Categories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54B0BAB-2801-DB48-645B-88C7D00D348E}"/>
              </a:ext>
            </a:extLst>
          </p:cNvPr>
          <p:cNvSpPr txBox="1"/>
          <p:nvPr/>
        </p:nvSpPr>
        <p:spPr>
          <a:xfrm>
            <a:off x="4968767" y="3964994"/>
            <a:ext cx="3551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  <a:latin typeface="PT Sans" panose="020B0503020203020204" pitchFamily="34" charset="0"/>
              </a:rPr>
              <a:t>…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296" name="Группа 295">
            <a:extLst>
              <a:ext uri="{FF2B5EF4-FFF2-40B4-BE49-F238E27FC236}">
                <a16:creationId xmlns:a16="http://schemas.microsoft.com/office/drawing/2014/main" id="{EFFEC101-A2A4-39A7-740A-CEAD88FF92EB}"/>
              </a:ext>
            </a:extLst>
          </p:cNvPr>
          <p:cNvGrpSpPr/>
          <p:nvPr/>
        </p:nvGrpSpPr>
        <p:grpSpPr>
          <a:xfrm>
            <a:off x="4979875" y="3266035"/>
            <a:ext cx="3540097" cy="843962"/>
            <a:chOff x="4979875" y="3266035"/>
            <a:chExt cx="3540097" cy="843962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499E95A7-8B6B-E628-A85E-17256A88B4F7}"/>
                </a:ext>
              </a:extLst>
            </p:cNvPr>
            <p:cNvSpPr/>
            <p:nvPr/>
          </p:nvSpPr>
          <p:spPr>
            <a:xfrm>
              <a:off x="4979875" y="3266035"/>
              <a:ext cx="3540097" cy="843962"/>
            </a:xfrm>
            <a:prstGeom prst="roundRect">
              <a:avLst>
                <a:gd name="adj" fmla="val 4522"/>
              </a:avLst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sz="2000" dirty="0">
                  <a:effectLst/>
                  <a:latin typeface="PT Sans" panose="020B0503020203020204" pitchFamily="34" charset="0"/>
                </a:rPr>
                <a:t>    Operational efficiency</a:t>
              </a:r>
              <a:endParaRPr lang="en-RU" sz="28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6C0469D-EAEE-59DD-D97A-BB6EE69C5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0560" y="3326389"/>
              <a:ext cx="727111" cy="727111"/>
            </a:xfrm>
            <a:prstGeom prst="rect">
              <a:avLst/>
            </a:prstGeom>
          </p:spPr>
        </p:pic>
      </p:grpSp>
      <p:grpSp>
        <p:nvGrpSpPr>
          <p:cNvPr id="297" name="Группа 296">
            <a:extLst>
              <a:ext uri="{FF2B5EF4-FFF2-40B4-BE49-F238E27FC236}">
                <a16:creationId xmlns:a16="http://schemas.microsoft.com/office/drawing/2014/main" id="{E33D00A3-EA9C-40E9-B70E-5A17472194A4}"/>
              </a:ext>
            </a:extLst>
          </p:cNvPr>
          <p:cNvGrpSpPr/>
          <p:nvPr/>
        </p:nvGrpSpPr>
        <p:grpSpPr>
          <a:xfrm>
            <a:off x="4979874" y="4368183"/>
            <a:ext cx="3540097" cy="843962"/>
            <a:chOff x="4979874" y="4368183"/>
            <a:chExt cx="3540097" cy="843962"/>
          </a:xfrm>
        </p:grpSpPr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F31706E8-65A0-12FF-5D27-4A7076435381}"/>
                </a:ext>
              </a:extLst>
            </p:cNvPr>
            <p:cNvSpPr/>
            <p:nvPr/>
          </p:nvSpPr>
          <p:spPr>
            <a:xfrm>
              <a:off x="4979874" y="4368183"/>
              <a:ext cx="3540097" cy="843962"/>
            </a:xfrm>
            <a:prstGeom prst="roundRect">
              <a:avLst>
                <a:gd name="adj" fmla="val 4522"/>
              </a:avLst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sz="2000" dirty="0">
                  <a:effectLst/>
                  <a:latin typeface="PT Sans" panose="020B0503020203020204" pitchFamily="34" charset="0"/>
                </a:rPr>
                <a:t>    </a:t>
              </a:r>
              <a:r>
                <a:rPr lang="en" sz="2000" dirty="0">
                  <a:latin typeface="PT Sans" panose="020B0503020203020204" pitchFamily="34" charset="0"/>
                </a:rPr>
                <a:t>Antifraud</a:t>
              </a:r>
              <a:endParaRPr lang="en-RU" sz="28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C691E2C-A445-ADF0-BBC9-13790A1F1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37621" y="4429724"/>
              <a:ext cx="706351" cy="706351"/>
            </a:xfrm>
            <a:prstGeom prst="rect">
              <a:avLst/>
            </a:prstGeom>
          </p:spPr>
        </p:pic>
      </p:grpSp>
      <p:grpSp>
        <p:nvGrpSpPr>
          <p:cNvPr id="298" name="Группа 297">
            <a:extLst>
              <a:ext uri="{FF2B5EF4-FFF2-40B4-BE49-F238E27FC236}">
                <a16:creationId xmlns:a16="http://schemas.microsoft.com/office/drawing/2014/main" id="{A0E10FB9-6429-81B0-0F37-3D1B64E05FAD}"/>
              </a:ext>
            </a:extLst>
          </p:cNvPr>
          <p:cNvGrpSpPr/>
          <p:nvPr/>
        </p:nvGrpSpPr>
        <p:grpSpPr>
          <a:xfrm>
            <a:off x="4968768" y="5393350"/>
            <a:ext cx="3540097" cy="843962"/>
            <a:chOff x="4968768" y="5393350"/>
            <a:chExt cx="3540097" cy="843962"/>
          </a:xfrm>
        </p:grpSpPr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73ED2432-D4D9-B707-2B5C-17004E86B22F}"/>
                </a:ext>
              </a:extLst>
            </p:cNvPr>
            <p:cNvSpPr/>
            <p:nvPr/>
          </p:nvSpPr>
          <p:spPr>
            <a:xfrm>
              <a:off x="4968768" y="5393350"/>
              <a:ext cx="3540097" cy="843962"/>
            </a:xfrm>
            <a:prstGeom prst="roundRect">
              <a:avLst>
                <a:gd name="adj" fmla="val 4522"/>
              </a:avLst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" sz="2000" dirty="0">
                  <a:effectLst/>
                  <a:latin typeface="PT Sans" panose="020B0503020203020204" pitchFamily="34" charset="0"/>
                </a:rPr>
                <a:t>    Work discipline</a:t>
              </a:r>
              <a:endParaRPr lang="en-RU" sz="2800" dirty="0">
                <a:solidFill>
                  <a:schemeClr val="bg1"/>
                </a:solidFill>
                <a:latin typeface="PT Sans" panose="020B0503020203020204" pitchFamily="34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158FE40-7CE1-E475-DB32-9FB4424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93221" y="5426682"/>
              <a:ext cx="781787" cy="781787"/>
            </a:xfrm>
            <a:prstGeom prst="rect">
              <a:avLst/>
            </a:prstGeom>
          </p:spPr>
        </p:pic>
      </p:grpSp>
      <p:grpSp>
        <p:nvGrpSpPr>
          <p:cNvPr id="274" name="Группа 273">
            <a:extLst>
              <a:ext uri="{FF2B5EF4-FFF2-40B4-BE49-F238E27FC236}">
                <a16:creationId xmlns:a16="http://schemas.microsoft.com/office/drawing/2014/main" id="{B2A17030-2BB8-8060-CE0F-71D10063D23D}"/>
              </a:ext>
            </a:extLst>
          </p:cNvPr>
          <p:cNvGrpSpPr/>
          <p:nvPr/>
        </p:nvGrpSpPr>
        <p:grpSpPr>
          <a:xfrm>
            <a:off x="2389388" y="1171134"/>
            <a:ext cx="7240853" cy="1851755"/>
            <a:chOff x="2389388" y="1171134"/>
            <a:chExt cx="7240853" cy="1851755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5B7D7CA-980B-A056-9BD4-E4D2E79A1352}"/>
                </a:ext>
              </a:extLst>
            </p:cNvPr>
            <p:cNvGrpSpPr/>
            <p:nvPr/>
          </p:nvGrpSpPr>
          <p:grpSpPr>
            <a:xfrm>
              <a:off x="8910161" y="2302809"/>
              <a:ext cx="720080" cy="720080"/>
              <a:chOff x="8910164" y="2302809"/>
              <a:chExt cx="720080" cy="720080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856FD8D2-97A2-3679-EA02-DDF4D5093B3F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F435B15-F86D-D86A-1B15-A809C8DC9817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E3BF0FD8-EC18-AE5E-7AA2-741D944FF719}"/>
                </a:ext>
              </a:extLst>
            </p:cNvPr>
            <p:cNvGrpSpPr/>
            <p:nvPr/>
          </p:nvGrpSpPr>
          <p:grpSpPr>
            <a:xfrm>
              <a:off x="2389388" y="1171134"/>
              <a:ext cx="720080" cy="720080"/>
              <a:chOff x="8910164" y="2302809"/>
              <a:chExt cx="720080" cy="720080"/>
            </a:xfrm>
          </p:grpSpPr>
          <p:sp>
            <p:nvSpPr>
              <p:cNvPr id="200" name="Овал 199">
                <a:extLst>
                  <a:ext uri="{FF2B5EF4-FFF2-40B4-BE49-F238E27FC236}">
                    <a16:creationId xmlns:a16="http://schemas.microsoft.com/office/drawing/2014/main" id="{88936931-A3D6-09F3-011C-A60393230878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1A06D883-8D74-B22F-B06B-7035747D72D4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26" name="Straight Arrow Connector 5">
              <a:extLst>
                <a:ext uri="{FF2B5EF4-FFF2-40B4-BE49-F238E27FC236}">
                  <a16:creationId xmlns:a16="http://schemas.microsoft.com/office/drawing/2014/main" id="{2276990A-D4AD-2FFC-3165-C4D498543419}"/>
                </a:ext>
              </a:extLst>
            </p:cNvPr>
            <p:cNvCxnSpPr>
              <a:cxnSpLocks/>
            </p:cNvCxnSpPr>
            <p:nvPr/>
          </p:nvCxnSpPr>
          <p:spPr>
            <a:xfrm>
              <a:off x="2984704" y="1557304"/>
              <a:ext cx="1846913" cy="7924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Группа 279">
            <a:extLst>
              <a:ext uri="{FF2B5EF4-FFF2-40B4-BE49-F238E27FC236}">
                <a16:creationId xmlns:a16="http://schemas.microsoft.com/office/drawing/2014/main" id="{898C39D0-E149-29F3-778F-39A083C31BDF}"/>
              </a:ext>
            </a:extLst>
          </p:cNvPr>
          <p:cNvGrpSpPr/>
          <p:nvPr/>
        </p:nvGrpSpPr>
        <p:grpSpPr>
          <a:xfrm>
            <a:off x="1251748" y="5455291"/>
            <a:ext cx="8378493" cy="780411"/>
            <a:chOff x="1251748" y="5455291"/>
            <a:chExt cx="8378493" cy="780411"/>
          </a:xfrm>
        </p:grpSpPr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id="{F326DF1B-F4C9-C8C1-F132-35692984DED5}"/>
                </a:ext>
              </a:extLst>
            </p:cNvPr>
            <p:cNvGrpSpPr/>
            <p:nvPr/>
          </p:nvGrpSpPr>
          <p:grpSpPr>
            <a:xfrm>
              <a:off x="8910161" y="5455291"/>
              <a:ext cx="720080" cy="720080"/>
              <a:chOff x="8910164" y="2302809"/>
              <a:chExt cx="720080" cy="720080"/>
            </a:xfrm>
          </p:grpSpPr>
          <p:sp>
            <p:nvSpPr>
              <p:cNvPr id="193" name="Овал 192">
                <a:extLst>
                  <a:ext uri="{FF2B5EF4-FFF2-40B4-BE49-F238E27FC236}">
                    <a16:creationId xmlns:a16="http://schemas.microsoft.com/office/drawing/2014/main" id="{EB290061-485E-38B6-8AA8-632D9215F804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6521460-32D2-AA99-5D43-8B54AED66C7A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0" name="Группа 219">
              <a:extLst>
                <a:ext uri="{FF2B5EF4-FFF2-40B4-BE49-F238E27FC236}">
                  <a16:creationId xmlns:a16="http://schemas.microsoft.com/office/drawing/2014/main" id="{C8E020C0-B78B-15CC-1CF5-87938E597132}"/>
                </a:ext>
              </a:extLst>
            </p:cNvPr>
            <p:cNvGrpSpPr/>
            <p:nvPr/>
          </p:nvGrpSpPr>
          <p:grpSpPr>
            <a:xfrm>
              <a:off x="1251748" y="5515622"/>
              <a:ext cx="720080" cy="720080"/>
              <a:chOff x="8910164" y="2302809"/>
              <a:chExt cx="720080" cy="720080"/>
            </a:xfrm>
          </p:grpSpPr>
          <p:sp>
            <p:nvSpPr>
              <p:cNvPr id="221" name="Овал 220">
                <a:extLst>
                  <a:ext uri="{FF2B5EF4-FFF2-40B4-BE49-F238E27FC236}">
                    <a16:creationId xmlns:a16="http://schemas.microsoft.com/office/drawing/2014/main" id="{DD59E8E1-C245-E6BB-304C-2AF554B29842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FA69F8DB-7E56-B5C2-4C0D-CEA5C16B5919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43" name="Straight Arrow Connector 5">
              <a:extLst>
                <a:ext uri="{FF2B5EF4-FFF2-40B4-BE49-F238E27FC236}">
                  <a16:creationId xmlns:a16="http://schemas.microsoft.com/office/drawing/2014/main" id="{E338282F-C72B-8DF9-AE3E-27109DCB2B15}"/>
                </a:ext>
              </a:extLst>
            </p:cNvPr>
            <p:cNvCxnSpPr>
              <a:cxnSpLocks/>
              <a:stCxn id="221" idx="6"/>
            </p:cNvCxnSpPr>
            <p:nvPr/>
          </p:nvCxnSpPr>
          <p:spPr>
            <a:xfrm>
              <a:off x="1971828" y="5875662"/>
              <a:ext cx="2842469" cy="109821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Группа 274">
            <a:extLst>
              <a:ext uri="{FF2B5EF4-FFF2-40B4-BE49-F238E27FC236}">
                <a16:creationId xmlns:a16="http://schemas.microsoft.com/office/drawing/2014/main" id="{24C2541E-693E-B41F-A8A1-521FB171E8E1}"/>
              </a:ext>
            </a:extLst>
          </p:cNvPr>
          <p:cNvGrpSpPr/>
          <p:nvPr/>
        </p:nvGrpSpPr>
        <p:grpSpPr>
          <a:xfrm>
            <a:off x="2658641" y="4430124"/>
            <a:ext cx="6971600" cy="1156960"/>
            <a:chOff x="2658641" y="4430124"/>
            <a:chExt cx="6971600" cy="1156960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C1949784-DF4C-49BC-B61F-A1C27A5B7A61}"/>
                </a:ext>
              </a:extLst>
            </p:cNvPr>
            <p:cNvGrpSpPr/>
            <p:nvPr/>
          </p:nvGrpSpPr>
          <p:grpSpPr>
            <a:xfrm>
              <a:off x="8910161" y="4430124"/>
              <a:ext cx="720080" cy="720080"/>
              <a:chOff x="8910164" y="2302809"/>
              <a:chExt cx="720080" cy="720080"/>
            </a:xfrm>
          </p:grpSpPr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CC5BF2F0-6995-412A-8CA4-82416B9F9040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155CC39-B09D-365B-008B-873F136CE3D1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4" name="Группа 213">
              <a:extLst>
                <a:ext uri="{FF2B5EF4-FFF2-40B4-BE49-F238E27FC236}">
                  <a16:creationId xmlns:a16="http://schemas.microsoft.com/office/drawing/2014/main" id="{5BF50CDE-08C5-F23E-EBCA-73C4A6BF24E0}"/>
                </a:ext>
              </a:extLst>
            </p:cNvPr>
            <p:cNvGrpSpPr/>
            <p:nvPr/>
          </p:nvGrpSpPr>
          <p:grpSpPr>
            <a:xfrm>
              <a:off x="2658641" y="4867004"/>
              <a:ext cx="720080" cy="720080"/>
              <a:chOff x="8910164" y="2302809"/>
              <a:chExt cx="720080" cy="720080"/>
            </a:xfrm>
          </p:grpSpPr>
          <p:sp>
            <p:nvSpPr>
              <p:cNvPr id="215" name="Овал 214">
                <a:extLst>
                  <a:ext uri="{FF2B5EF4-FFF2-40B4-BE49-F238E27FC236}">
                    <a16:creationId xmlns:a16="http://schemas.microsoft.com/office/drawing/2014/main" id="{42C1285B-A244-620B-876A-69ACE0E94D73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C63C235-F1A6-9900-65AD-ED70729E6824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46" name="Straight Arrow Connector 5">
              <a:extLst>
                <a:ext uri="{FF2B5EF4-FFF2-40B4-BE49-F238E27FC236}">
                  <a16:creationId xmlns:a16="http://schemas.microsoft.com/office/drawing/2014/main" id="{89CEA4A6-134E-B1AA-A2E8-C20680413BAB}"/>
                </a:ext>
              </a:extLst>
            </p:cNvPr>
            <p:cNvCxnSpPr>
              <a:cxnSpLocks/>
              <a:stCxn id="216" idx="3"/>
            </p:cNvCxnSpPr>
            <p:nvPr/>
          </p:nvCxnSpPr>
          <p:spPr>
            <a:xfrm flipV="1">
              <a:off x="3342717" y="4842234"/>
              <a:ext cx="1563124" cy="38481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Группа 272">
            <a:extLst>
              <a:ext uri="{FF2B5EF4-FFF2-40B4-BE49-F238E27FC236}">
                <a16:creationId xmlns:a16="http://schemas.microsoft.com/office/drawing/2014/main" id="{ABC65068-4C51-6D0E-DB04-5B927D1E8558}"/>
              </a:ext>
            </a:extLst>
          </p:cNvPr>
          <p:cNvGrpSpPr/>
          <p:nvPr/>
        </p:nvGrpSpPr>
        <p:grpSpPr>
          <a:xfrm>
            <a:off x="1714052" y="2242754"/>
            <a:ext cx="7916189" cy="1805302"/>
            <a:chOff x="1714052" y="2242754"/>
            <a:chExt cx="7916189" cy="1805302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07859F11-F19D-DA02-ED7C-6157DEA57EE3}"/>
                </a:ext>
              </a:extLst>
            </p:cNvPr>
            <p:cNvGrpSpPr/>
            <p:nvPr/>
          </p:nvGrpSpPr>
          <p:grpSpPr>
            <a:xfrm>
              <a:off x="8910161" y="3327976"/>
              <a:ext cx="720080" cy="720080"/>
              <a:chOff x="8910164" y="2302809"/>
              <a:chExt cx="720080" cy="720080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F80B7B0B-381B-2087-335A-F6C10B24F1A8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413FD48-F3BF-E61B-0D77-1786E9F5E59A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8" name="Группа 207">
              <a:extLst>
                <a:ext uri="{FF2B5EF4-FFF2-40B4-BE49-F238E27FC236}">
                  <a16:creationId xmlns:a16="http://schemas.microsoft.com/office/drawing/2014/main" id="{C8023E18-AC18-C4F9-157E-3AE825019610}"/>
                </a:ext>
              </a:extLst>
            </p:cNvPr>
            <p:cNvGrpSpPr/>
            <p:nvPr/>
          </p:nvGrpSpPr>
          <p:grpSpPr>
            <a:xfrm>
              <a:off x="1714052" y="2242754"/>
              <a:ext cx="720080" cy="720080"/>
              <a:chOff x="8910164" y="2302809"/>
              <a:chExt cx="720080" cy="720080"/>
            </a:xfrm>
          </p:grpSpPr>
          <p:sp>
            <p:nvSpPr>
              <p:cNvPr id="209" name="Овал 208">
                <a:extLst>
                  <a:ext uri="{FF2B5EF4-FFF2-40B4-BE49-F238E27FC236}">
                    <a16:creationId xmlns:a16="http://schemas.microsoft.com/office/drawing/2014/main" id="{C68BE5B3-9913-54BD-C875-558A24EC9EFE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9676DD8B-F909-E150-3EE8-2805EE3F73C7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55" name="Straight Arrow Connector 5">
              <a:extLst>
                <a:ext uri="{FF2B5EF4-FFF2-40B4-BE49-F238E27FC236}">
                  <a16:creationId xmlns:a16="http://schemas.microsoft.com/office/drawing/2014/main" id="{5E87CB98-6739-6691-2074-2076980547BE}"/>
                </a:ext>
              </a:extLst>
            </p:cNvPr>
            <p:cNvCxnSpPr>
              <a:cxnSpLocks/>
              <a:stCxn id="210" idx="3"/>
            </p:cNvCxnSpPr>
            <p:nvPr/>
          </p:nvCxnSpPr>
          <p:spPr>
            <a:xfrm>
              <a:off x="2398128" y="2602794"/>
              <a:ext cx="2474514" cy="897464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Группа 294">
            <a:extLst>
              <a:ext uri="{FF2B5EF4-FFF2-40B4-BE49-F238E27FC236}">
                <a16:creationId xmlns:a16="http://schemas.microsoft.com/office/drawing/2014/main" id="{62CE8918-090A-916C-3649-3584EB415C78}"/>
              </a:ext>
            </a:extLst>
          </p:cNvPr>
          <p:cNvGrpSpPr/>
          <p:nvPr/>
        </p:nvGrpSpPr>
        <p:grpSpPr>
          <a:xfrm>
            <a:off x="9465930" y="2862117"/>
            <a:ext cx="1815358" cy="2953214"/>
            <a:chOff x="9465930" y="2862117"/>
            <a:chExt cx="1815358" cy="2953214"/>
          </a:xfrm>
        </p:grpSpPr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AEAAB6D3-CF22-C4BB-0AED-2072D76AD99A}"/>
                </a:ext>
              </a:extLst>
            </p:cNvPr>
            <p:cNvGrpSpPr/>
            <p:nvPr/>
          </p:nvGrpSpPr>
          <p:grpSpPr>
            <a:xfrm>
              <a:off x="10343760" y="3678161"/>
              <a:ext cx="937528" cy="937528"/>
              <a:chOff x="8692716" y="2085361"/>
              <a:chExt cx="937528" cy="937528"/>
            </a:xfrm>
          </p:grpSpPr>
          <p:sp>
            <p:nvSpPr>
              <p:cNvPr id="197" name="Овал 196">
                <a:extLst>
                  <a:ext uri="{FF2B5EF4-FFF2-40B4-BE49-F238E27FC236}">
                    <a16:creationId xmlns:a16="http://schemas.microsoft.com/office/drawing/2014/main" id="{47A0F332-7E33-1B57-34DB-F2B8BFE3AF56}"/>
                  </a:ext>
                </a:extLst>
              </p:cNvPr>
              <p:cNvSpPr/>
              <p:nvPr/>
            </p:nvSpPr>
            <p:spPr>
              <a:xfrm>
                <a:off x="8692716" y="2085361"/>
                <a:ext cx="937528" cy="93752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142DC217-63C6-A98E-D92D-3EDB3B202B83}"/>
                  </a:ext>
                </a:extLst>
              </p:cNvPr>
              <p:cNvSpPr txBox="1"/>
              <p:nvPr/>
            </p:nvSpPr>
            <p:spPr>
              <a:xfrm>
                <a:off x="8841636" y="2261737"/>
                <a:ext cx="6480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65</a:t>
                </a:r>
                <a:endParaRPr lang="ru-RU" sz="3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58" name="Straight Arrow Connector 5">
              <a:extLst>
                <a:ext uri="{FF2B5EF4-FFF2-40B4-BE49-F238E27FC236}">
                  <a16:creationId xmlns:a16="http://schemas.microsoft.com/office/drawing/2014/main" id="{1DB99910-6364-3A79-12AB-447CDC588B23}"/>
                </a:ext>
              </a:extLst>
            </p:cNvPr>
            <p:cNvCxnSpPr>
              <a:cxnSpLocks/>
            </p:cNvCxnSpPr>
            <p:nvPr/>
          </p:nvCxnSpPr>
          <p:spPr>
            <a:xfrm>
              <a:off x="9465930" y="2862117"/>
              <a:ext cx="944694" cy="6873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5">
              <a:extLst>
                <a:ext uri="{FF2B5EF4-FFF2-40B4-BE49-F238E27FC236}">
                  <a16:creationId xmlns:a16="http://schemas.microsoft.com/office/drawing/2014/main" id="{8822CBE9-E62B-C2A0-3AAA-0835323E8A09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V="1">
              <a:off x="9594237" y="4449486"/>
              <a:ext cx="749523" cy="34067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5">
              <a:extLst>
                <a:ext uri="{FF2B5EF4-FFF2-40B4-BE49-F238E27FC236}">
                  <a16:creationId xmlns:a16="http://schemas.microsoft.com/office/drawing/2014/main" id="{A0E87019-7189-9706-9D8E-29520F2E32CE}"/>
                </a:ext>
              </a:extLst>
            </p:cNvPr>
            <p:cNvCxnSpPr>
              <a:cxnSpLocks/>
              <a:stCxn id="194" idx="3"/>
            </p:cNvCxnSpPr>
            <p:nvPr/>
          </p:nvCxnSpPr>
          <p:spPr>
            <a:xfrm flipV="1">
              <a:off x="9594237" y="4759693"/>
              <a:ext cx="898443" cy="1055638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2CF608F9-5C11-8D82-7337-320F60E083AF}"/>
              </a:ext>
            </a:extLst>
          </p:cNvPr>
          <p:cNvGrpSpPr/>
          <p:nvPr/>
        </p:nvGrpSpPr>
        <p:grpSpPr>
          <a:xfrm>
            <a:off x="380711" y="1598254"/>
            <a:ext cx="9249530" cy="1983943"/>
            <a:chOff x="380711" y="1598254"/>
            <a:chExt cx="9249530" cy="1983943"/>
          </a:xfrm>
        </p:grpSpPr>
        <p:grpSp>
          <p:nvGrpSpPr>
            <p:cNvPr id="202" name="Группа 201">
              <a:extLst>
                <a:ext uri="{FF2B5EF4-FFF2-40B4-BE49-F238E27FC236}">
                  <a16:creationId xmlns:a16="http://schemas.microsoft.com/office/drawing/2014/main" id="{C697B802-9141-6ECA-0B19-28FC610EC9F1}"/>
                </a:ext>
              </a:extLst>
            </p:cNvPr>
            <p:cNvGrpSpPr/>
            <p:nvPr/>
          </p:nvGrpSpPr>
          <p:grpSpPr>
            <a:xfrm>
              <a:off x="380711" y="1598254"/>
              <a:ext cx="720080" cy="720080"/>
              <a:chOff x="8910164" y="2302809"/>
              <a:chExt cx="720080" cy="720080"/>
            </a:xfrm>
          </p:grpSpPr>
          <p:sp>
            <p:nvSpPr>
              <p:cNvPr id="203" name="Овал 202">
                <a:extLst>
                  <a:ext uri="{FF2B5EF4-FFF2-40B4-BE49-F238E27FC236}">
                    <a16:creationId xmlns:a16="http://schemas.microsoft.com/office/drawing/2014/main" id="{6EEF19EF-201B-FCD3-A7F7-193C01F9647C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2A39DF9B-275C-E579-CEE6-2E2C35D05AF8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3" name="Группа 222">
              <a:extLst>
                <a:ext uri="{FF2B5EF4-FFF2-40B4-BE49-F238E27FC236}">
                  <a16:creationId xmlns:a16="http://schemas.microsoft.com/office/drawing/2014/main" id="{DF1FD798-0273-A63B-0D53-4DEFA76220AB}"/>
                </a:ext>
              </a:extLst>
            </p:cNvPr>
            <p:cNvGrpSpPr/>
            <p:nvPr/>
          </p:nvGrpSpPr>
          <p:grpSpPr>
            <a:xfrm>
              <a:off x="700075" y="2862117"/>
              <a:ext cx="720080" cy="720080"/>
              <a:chOff x="8910164" y="2302809"/>
              <a:chExt cx="720080" cy="720080"/>
            </a:xfrm>
          </p:grpSpPr>
          <p:sp>
            <p:nvSpPr>
              <p:cNvPr id="224" name="Овал 223">
                <a:extLst>
                  <a:ext uri="{FF2B5EF4-FFF2-40B4-BE49-F238E27FC236}">
                    <a16:creationId xmlns:a16="http://schemas.microsoft.com/office/drawing/2014/main" id="{E5C033EA-4AA0-100D-5BB0-315B6C558FFC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32CAE6BF-FC0C-8C5F-BFD3-DB9D1658C175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28" name="Straight Arrow Connector 5">
              <a:extLst>
                <a:ext uri="{FF2B5EF4-FFF2-40B4-BE49-F238E27FC236}">
                  <a16:creationId xmlns:a16="http://schemas.microsoft.com/office/drawing/2014/main" id="{B5E013AD-FBF8-4985-7CA1-C234F9D0E35F}"/>
                </a:ext>
              </a:extLst>
            </p:cNvPr>
            <p:cNvCxnSpPr>
              <a:cxnSpLocks/>
              <a:stCxn id="203" idx="6"/>
            </p:cNvCxnSpPr>
            <p:nvPr/>
          </p:nvCxnSpPr>
          <p:spPr>
            <a:xfrm>
              <a:off x="1100791" y="1958294"/>
              <a:ext cx="3703292" cy="60175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5">
              <a:extLst>
                <a:ext uri="{FF2B5EF4-FFF2-40B4-BE49-F238E27FC236}">
                  <a16:creationId xmlns:a16="http://schemas.microsoft.com/office/drawing/2014/main" id="{AFABFCC5-4518-42D5-DB98-56140B204248}"/>
                </a:ext>
              </a:extLst>
            </p:cNvPr>
            <p:cNvCxnSpPr>
              <a:cxnSpLocks/>
              <a:stCxn id="225" idx="3"/>
            </p:cNvCxnSpPr>
            <p:nvPr/>
          </p:nvCxnSpPr>
          <p:spPr>
            <a:xfrm flipV="1">
              <a:off x="1384151" y="2755182"/>
              <a:ext cx="3419932" cy="466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Группа 277">
              <a:extLst>
                <a:ext uri="{FF2B5EF4-FFF2-40B4-BE49-F238E27FC236}">
                  <a16:creationId xmlns:a16="http://schemas.microsoft.com/office/drawing/2014/main" id="{F02A4D18-08FA-6A6C-25F7-FBAAFCCEB11E}"/>
                </a:ext>
              </a:extLst>
            </p:cNvPr>
            <p:cNvGrpSpPr/>
            <p:nvPr/>
          </p:nvGrpSpPr>
          <p:grpSpPr>
            <a:xfrm>
              <a:off x="8910161" y="2297071"/>
              <a:ext cx="720080" cy="720080"/>
              <a:chOff x="9062561" y="2455209"/>
              <a:chExt cx="720080" cy="720080"/>
            </a:xfrm>
          </p:grpSpPr>
          <p:sp>
            <p:nvSpPr>
              <p:cNvPr id="276" name="Овал 275">
                <a:extLst>
                  <a:ext uri="{FF2B5EF4-FFF2-40B4-BE49-F238E27FC236}">
                    <a16:creationId xmlns:a16="http://schemas.microsoft.com/office/drawing/2014/main" id="{562C7FCC-026C-4AF8-0F83-6D5A4DEF8C41}"/>
                  </a:ext>
                </a:extLst>
              </p:cNvPr>
              <p:cNvSpPr/>
              <p:nvPr/>
            </p:nvSpPr>
            <p:spPr>
              <a:xfrm>
                <a:off x="9062561" y="24552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57279CA2-BA6A-B987-C04C-F578EF16005D}"/>
                  </a:ext>
                </a:extLst>
              </p:cNvPr>
              <p:cNvSpPr txBox="1"/>
              <p:nvPr/>
            </p:nvSpPr>
            <p:spPr>
              <a:xfrm>
                <a:off x="9098564" y="25536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25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5" name="Группа 284">
            <a:extLst>
              <a:ext uri="{FF2B5EF4-FFF2-40B4-BE49-F238E27FC236}">
                <a16:creationId xmlns:a16="http://schemas.microsoft.com/office/drawing/2014/main" id="{AEE8C663-AC02-BE40-F708-570AB45D067A}"/>
              </a:ext>
            </a:extLst>
          </p:cNvPr>
          <p:cNvGrpSpPr/>
          <p:nvPr/>
        </p:nvGrpSpPr>
        <p:grpSpPr>
          <a:xfrm>
            <a:off x="279727" y="2297071"/>
            <a:ext cx="9350514" cy="2569933"/>
            <a:chOff x="279727" y="2297071"/>
            <a:chExt cx="9350514" cy="2569933"/>
          </a:xfrm>
        </p:grpSpPr>
        <p:grpSp>
          <p:nvGrpSpPr>
            <p:cNvPr id="205" name="Группа 204">
              <a:extLst>
                <a:ext uri="{FF2B5EF4-FFF2-40B4-BE49-F238E27FC236}">
                  <a16:creationId xmlns:a16="http://schemas.microsoft.com/office/drawing/2014/main" id="{C39D0F84-EBA2-B1C4-BB9B-377ACBBB3312}"/>
                </a:ext>
              </a:extLst>
            </p:cNvPr>
            <p:cNvGrpSpPr/>
            <p:nvPr/>
          </p:nvGrpSpPr>
          <p:grpSpPr>
            <a:xfrm>
              <a:off x="279727" y="4146924"/>
              <a:ext cx="720080" cy="720080"/>
              <a:chOff x="8910164" y="2302809"/>
              <a:chExt cx="720080" cy="720080"/>
            </a:xfrm>
          </p:grpSpPr>
          <p:sp>
            <p:nvSpPr>
              <p:cNvPr id="206" name="Овал 205">
                <a:extLst>
                  <a:ext uri="{FF2B5EF4-FFF2-40B4-BE49-F238E27FC236}">
                    <a16:creationId xmlns:a16="http://schemas.microsoft.com/office/drawing/2014/main" id="{3D9DA6C5-3954-F518-9164-010A6D6289D8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6A2993D5-ED94-6B0E-4233-B8071C7778D4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34" name="Straight Arrow Connector 5">
              <a:extLst>
                <a:ext uri="{FF2B5EF4-FFF2-40B4-BE49-F238E27FC236}">
                  <a16:creationId xmlns:a16="http://schemas.microsoft.com/office/drawing/2014/main" id="{731F7E9D-C8C9-974F-2448-FA477E8EB6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662" y="2942632"/>
              <a:ext cx="3941677" cy="142555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3" name="Группа 282">
              <a:extLst>
                <a:ext uri="{FF2B5EF4-FFF2-40B4-BE49-F238E27FC236}">
                  <a16:creationId xmlns:a16="http://schemas.microsoft.com/office/drawing/2014/main" id="{A8AEB556-1111-DB0F-0844-C6FE5C4EC082}"/>
                </a:ext>
              </a:extLst>
            </p:cNvPr>
            <p:cNvGrpSpPr/>
            <p:nvPr/>
          </p:nvGrpSpPr>
          <p:grpSpPr>
            <a:xfrm>
              <a:off x="8910161" y="2297071"/>
              <a:ext cx="720080" cy="720080"/>
              <a:chOff x="9062561" y="2449471"/>
              <a:chExt cx="720080" cy="720080"/>
            </a:xfrm>
          </p:grpSpPr>
          <p:sp>
            <p:nvSpPr>
              <p:cNvPr id="281" name="Овал 280">
                <a:extLst>
                  <a:ext uri="{FF2B5EF4-FFF2-40B4-BE49-F238E27FC236}">
                    <a16:creationId xmlns:a16="http://schemas.microsoft.com/office/drawing/2014/main" id="{87F561DC-1C15-0DBA-3CE3-FF5FEC936479}"/>
                  </a:ext>
                </a:extLst>
              </p:cNvPr>
              <p:cNvSpPr/>
              <p:nvPr/>
            </p:nvSpPr>
            <p:spPr>
              <a:xfrm>
                <a:off x="9062561" y="2449471"/>
                <a:ext cx="720080" cy="7200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37B0A2E6-B903-A78D-A99F-21F8D113541C}"/>
                  </a:ext>
                </a:extLst>
              </p:cNvPr>
              <p:cNvSpPr txBox="1"/>
              <p:nvPr/>
            </p:nvSpPr>
            <p:spPr>
              <a:xfrm>
                <a:off x="9098564" y="2547901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35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4" name="Группа 293">
            <a:extLst>
              <a:ext uri="{FF2B5EF4-FFF2-40B4-BE49-F238E27FC236}">
                <a16:creationId xmlns:a16="http://schemas.microsoft.com/office/drawing/2014/main" id="{5EF7D6FF-0EC3-AFB8-64C3-BA74E1725503}"/>
              </a:ext>
            </a:extLst>
          </p:cNvPr>
          <p:cNvGrpSpPr/>
          <p:nvPr/>
        </p:nvGrpSpPr>
        <p:grpSpPr>
          <a:xfrm>
            <a:off x="1651240" y="3327976"/>
            <a:ext cx="7979001" cy="1757208"/>
            <a:chOff x="1651240" y="3327976"/>
            <a:chExt cx="7979001" cy="1757208"/>
          </a:xfrm>
        </p:grpSpPr>
        <p:grpSp>
          <p:nvGrpSpPr>
            <p:cNvPr id="211" name="Группа 210">
              <a:extLst>
                <a:ext uri="{FF2B5EF4-FFF2-40B4-BE49-F238E27FC236}">
                  <a16:creationId xmlns:a16="http://schemas.microsoft.com/office/drawing/2014/main" id="{283F9F4D-236E-725C-43A7-6E7A98F27CAB}"/>
                </a:ext>
              </a:extLst>
            </p:cNvPr>
            <p:cNvGrpSpPr/>
            <p:nvPr/>
          </p:nvGrpSpPr>
          <p:grpSpPr>
            <a:xfrm>
              <a:off x="1651240" y="4365104"/>
              <a:ext cx="720080" cy="720080"/>
              <a:chOff x="8910164" y="2302809"/>
              <a:chExt cx="720080" cy="720080"/>
            </a:xfrm>
          </p:grpSpPr>
          <p:sp>
            <p:nvSpPr>
              <p:cNvPr id="212" name="Овал 211">
                <a:extLst>
                  <a:ext uri="{FF2B5EF4-FFF2-40B4-BE49-F238E27FC236}">
                    <a16:creationId xmlns:a16="http://schemas.microsoft.com/office/drawing/2014/main" id="{D0AF3DF3-8774-B44D-E9CE-C17D79E19FEC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29E3535B-EFCE-EB74-67FD-35521C775CB0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51" name="Straight Arrow Connector 5">
              <a:extLst>
                <a:ext uri="{FF2B5EF4-FFF2-40B4-BE49-F238E27FC236}">
                  <a16:creationId xmlns:a16="http://schemas.microsoft.com/office/drawing/2014/main" id="{54EEBD3B-5E3A-6F5E-BE9D-CAB7F687DE32}"/>
                </a:ext>
              </a:extLst>
            </p:cNvPr>
            <p:cNvCxnSpPr>
              <a:cxnSpLocks/>
              <a:stCxn id="213" idx="3"/>
            </p:cNvCxnSpPr>
            <p:nvPr/>
          </p:nvCxnSpPr>
          <p:spPr>
            <a:xfrm flipV="1">
              <a:off x="2335316" y="3854537"/>
              <a:ext cx="2576000" cy="870607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Группа 288">
              <a:extLst>
                <a:ext uri="{FF2B5EF4-FFF2-40B4-BE49-F238E27FC236}">
                  <a16:creationId xmlns:a16="http://schemas.microsoft.com/office/drawing/2014/main" id="{24E6CC86-3F6D-5D8D-C063-B723CCD7AB66}"/>
                </a:ext>
              </a:extLst>
            </p:cNvPr>
            <p:cNvGrpSpPr/>
            <p:nvPr/>
          </p:nvGrpSpPr>
          <p:grpSpPr>
            <a:xfrm>
              <a:off x="8910161" y="3327976"/>
              <a:ext cx="720080" cy="720080"/>
              <a:chOff x="9062561" y="3480376"/>
              <a:chExt cx="720080" cy="720080"/>
            </a:xfrm>
          </p:grpSpPr>
          <p:sp>
            <p:nvSpPr>
              <p:cNvPr id="287" name="Овал 286">
                <a:extLst>
                  <a:ext uri="{FF2B5EF4-FFF2-40B4-BE49-F238E27FC236}">
                    <a16:creationId xmlns:a16="http://schemas.microsoft.com/office/drawing/2014/main" id="{10BC7480-0EFE-581A-6124-36E347026DCE}"/>
                  </a:ext>
                </a:extLst>
              </p:cNvPr>
              <p:cNvSpPr/>
              <p:nvPr/>
            </p:nvSpPr>
            <p:spPr>
              <a:xfrm>
                <a:off x="9062561" y="3480376"/>
                <a:ext cx="720080" cy="72008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B76EE6F6-67CA-3A81-898F-D7CFDF9A3CE8}"/>
                  </a:ext>
                </a:extLst>
              </p:cNvPr>
              <p:cNvSpPr txBox="1"/>
              <p:nvPr/>
            </p:nvSpPr>
            <p:spPr>
              <a:xfrm>
                <a:off x="9098564" y="3578806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2D93BC87-7E01-2E5A-1108-2D37661F9898}"/>
              </a:ext>
            </a:extLst>
          </p:cNvPr>
          <p:cNvGrpSpPr/>
          <p:nvPr/>
        </p:nvGrpSpPr>
        <p:grpSpPr>
          <a:xfrm>
            <a:off x="2749428" y="3482821"/>
            <a:ext cx="6880813" cy="2692550"/>
            <a:chOff x="2749428" y="3482821"/>
            <a:chExt cx="6880813" cy="2692550"/>
          </a:xfrm>
        </p:grpSpPr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41B06F27-CF19-1737-9E5F-A802DB8EE9FD}"/>
                </a:ext>
              </a:extLst>
            </p:cNvPr>
            <p:cNvGrpSpPr/>
            <p:nvPr/>
          </p:nvGrpSpPr>
          <p:grpSpPr>
            <a:xfrm>
              <a:off x="2749428" y="3482821"/>
              <a:ext cx="720080" cy="720080"/>
              <a:chOff x="8910164" y="2302809"/>
              <a:chExt cx="720080" cy="720080"/>
            </a:xfrm>
          </p:grpSpPr>
          <p:sp>
            <p:nvSpPr>
              <p:cNvPr id="218" name="Овал 217">
                <a:extLst>
                  <a:ext uri="{FF2B5EF4-FFF2-40B4-BE49-F238E27FC236}">
                    <a16:creationId xmlns:a16="http://schemas.microsoft.com/office/drawing/2014/main" id="{0983E893-F6F9-9EF2-23E3-45B3A012691C}"/>
                  </a:ext>
                </a:extLst>
              </p:cNvPr>
              <p:cNvSpPr/>
              <p:nvPr/>
            </p:nvSpPr>
            <p:spPr>
              <a:xfrm>
                <a:off x="8910164" y="2302809"/>
                <a:ext cx="720080" cy="7200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1A8AD99-09D6-20C7-7560-51C45B5522AD}"/>
                  </a:ext>
                </a:extLst>
              </p:cNvPr>
              <p:cNvSpPr txBox="1"/>
              <p:nvPr/>
            </p:nvSpPr>
            <p:spPr>
              <a:xfrm>
                <a:off x="8946167" y="2401239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15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40" name="Straight Arrow Connector 5">
              <a:extLst>
                <a:ext uri="{FF2B5EF4-FFF2-40B4-BE49-F238E27FC236}">
                  <a16:creationId xmlns:a16="http://schemas.microsoft.com/office/drawing/2014/main" id="{6AB5619B-246D-1B6F-094A-979A4C648BCB}"/>
                </a:ext>
              </a:extLst>
            </p:cNvPr>
            <p:cNvCxnSpPr>
              <a:cxnSpLocks/>
            </p:cNvCxnSpPr>
            <p:nvPr/>
          </p:nvCxnSpPr>
          <p:spPr>
            <a:xfrm>
              <a:off x="3187236" y="4012635"/>
              <a:ext cx="1627061" cy="1697649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Группа 291">
              <a:extLst>
                <a:ext uri="{FF2B5EF4-FFF2-40B4-BE49-F238E27FC236}">
                  <a16:creationId xmlns:a16="http://schemas.microsoft.com/office/drawing/2014/main" id="{EE4B62E8-254F-9651-2266-C8F782AE7737}"/>
                </a:ext>
              </a:extLst>
            </p:cNvPr>
            <p:cNvGrpSpPr/>
            <p:nvPr/>
          </p:nvGrpSpPr>
          <p:grpSpPr>
            <a:xfrm>
              <a:off x="8910161" y="5455291"/>
              <a:ext cx="720080" cy="720080"/>
              <a:chOff x="9062561" y="5607691"/>
              <a:chExt cx="720080" cy="720080"/>
            </a:xfrm>
          </p:grpSpPr>
          <p:sp>
            <p:nvSpPr>
              <p:cNvPr id="290" name="Овал 289">
                <a:extLst>
                  <a:ext uri="{FF2B5EF4-FFF2-40B4-BE49-F238E27FC236}">
                    <a16:creationId xmlns:a16="http://schemas.microsoft.com/office/drawing/2014/main" id="{182B70D6-5F50-5CBE-E3FA-4909D2420CEB}"/>
                  </a:ext>
                </a:extLst>
              </p:cNvPr>
              <p:cNvSpPr/>
              <p:nvPr/>
            </p:nvSpPr>
            <p:spPr>
              <a:xfrm>
                <a:off x="9062561" y="5607691"/>
                <a:ext cx="720080" cy="7200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PT Sans" panose="020B0503020203020204" pitchFamily="34" charset="0"/>
                </a:endParaRP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9D169DB2-32E2-E4E3-5954-A386FAF95DDF}"/>
                  </a:ext>
                </a:extLst>
              </p:cNvPr>
              <p:cNvSpPr txBox="1"/>
              <p:nvPr/>
            </p:nvSpPr>
            <p:spPr>
              <a:xfrm>
                <a:off x="9098564" y="5706121"/>
                <a:ext cx="648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20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9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4C9D-65CE-4D9E-D8E0-BABE6B37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AEBB43-9173-38FB-2F2D-EB5AE47529D2}"/>
              </a:ext>
            </a:extLst>
          </p:cNvPr>
          <p:cNvGrpSpPr/>
          <p:nvPr/>
        </p:nvGrpSpPr>
        <p:grpSpPr>
          <a:xfrm>
            <a:off x="4151784" y="3069299"/>
            <a:ext cx="3654068" cy="719403"/>
            <a:chOff x="4908544" y="2995346"/>
            <a:chExt cx="3654068" cy="719403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876A1BA3-9AAA-A55F-4449-C68C79C6E1E0}"/>
                </a:ext>
              </a:extLst>
            </p:cNvPr>
            <p:cNvSpPr txBox="1">
              <a:spLocks/>
            </p:cNvSpPr>
            <p:nvPr/>
          </p:nvSpPr>
          <p:spPr>
            <a:xfrm>
              <a:off x="5627948" y="3068960"/>
              <a:ext cx="2934664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</a:rPr>
                <a:t>Live demo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DFC227F-36A1-C4E4-03B8-1820A5B7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08544" y="2995346"/>
              <a:ext cx="719403" cy="719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8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53C31-74C4-9321-2702-D04F2E476ADF}"/>
              </a:ext>
            </a:extLst>
          </p:cNvPr>
          <p:cNvSpPr txBox="1"/>
          <p:nvPr/>
        </p:nvSpPr>
        <p:spPr>
          <a:xfrm>
            <a:off x="1468582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B1610-E138-CBCA-9FDB-B76E220BFB00}"/>
              </a:ext>
            </a:extLst>
          </p:cNvPr>
          <p:cNvSpPr txBox="1">
            <a:spLocks/>
          </p:cNvSpPr>
          <p:nvPr/>
        </p:nvSpPr>
        <p:spPr>
          <a:xfrm>
            <a:off x="1377099" y="1484784"/>
            <a:ext cx="9437802" cy="645089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Thanks for your attention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B0D0EE-1FE6-5482-BC79-FED2797E1696}"/>
              </a:ext>
            </a:extLst>
          </p:cNvPr>
          <p:cNvSpPr txBox="1">
            <a:spLocks/>
          </p:cNvSpPr>
          <p:nvPr/>
        </p:nvSpPr>
        <p:spPr>
          <a:xfrm>
            <a:off x="4867554" y="2377158"/>
            <a:ext cx="2456892" cy="645089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Our contacts: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278BE98-A551-9695-CAF5-69E0652EDD05}"/>
              </a:ext>
            </a:extLst>
          </p:cNvPr>
          <p:cNvGrpSpPr/>
          <p:nvPr/>
        </p:nvGrpSpPr>
        <p:grpSpPr>
          <a:xfrm>
            <a:off x="7037790" y="3429000"/>
            <a:ext cx="2876529" cy="2805329"/>
            <a:chOff x="7037790" y="3429000"/>
            <a:chExt cx="2876529" cy="280532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EC7CEE-AC3C-98A3-6EF7-2864DED76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03947" y="3429000"/>
              <a:ext cx="1944216" cy="1944216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C23DA0C-CFBC-0471-985D-7A1E199F8D3D}"/>
                </a:ext>
              </a:extLst>
            </p:cNvPr>
            <p:cNvSpPr txBox="1">
              <a:spLocks/>
            </p:cNvSpPr>
            <p:nvPr/>
          </p:nvSpPr>
          <p:spPr>
            <a:xfrm>
              <a:off x="7037790" y="5589240"/>
              <a:ext cx="2876529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Schedule a demo 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99DA03-7676-1F8C-D3E1-2DEE70746120}"/>
              </a:ext>
            </a:extLst>
          </p:cNvPr>
          <p:cNvGrpSpPr/>
          <p:nvPr/>
        </p:nvGrpSpPr>
        <p:grpSpPr>
          <a:xfrm>
            <a:off x="1949856" y="3429000"/>
            <a:ext cx="3532182" cy="2805329"/>
            <a:chOff x="1949856" y="3429000"/>
            <a:chExt cx="3532182" cy="280532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D31353C-2937-BA13-7F08-56A06A2E8785}"/>
                </a:ext>
              </a:extLst>
            </p:cNvPr>
            <p:cNvSpPr txBox="1">
              <a:spLocks/>
            </p:cNvSpPr>
            <p:nvPr/>
          </p:nvSpPr>
          <p:spPr>
            <a:xfrm>
              <a:off x="1949856" y="5589240"/>
              <a:ext cx="3532182" cy="645089"/>
            </a:xfrm>
            <a:prstGeom prst="rect">
              <a:avLst/>
            </a:prstGeom>
          </p:spPr>
          <p:txBody>
            <a:bodyPr anchor="ctr"/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b="0" i="0" kern="800" spc="-53">
                  <a:solidFill>
                    <a:schemeClr val="tx1"/>
                  </a:solidFill>
                  <a:latin typeface="PT Sans" panose="020B0503020203020204" pitchFamily="34" charset="77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Follow us on LinkedIn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B5C428D-DC76-709F-4606-43D57F9DC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3839" y="3429000"/>
              <a:ext cx="1944216" cy="1944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49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2465928-A402-D89B-D2A6-FE973CC406C4}"/>
              </a:ext>
            </a:extLst>
          </p:cNvPr>
          <p:cNvSpPr txBox="1">
            <a:spLocks/>
          </p:cNvSpPr>
          <p:nvPr/>
        </p:nvSpPr>
        <p:spPr>
          <a:xfrm>
            <a:off x="3681023" y="1221369"/>
            <a:ext cx="4829953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demonstration plan</a:t>
            </a:r>
            <a:endParaRPr lang="en-RU" sz="4000" dirty="0">
              <a:solidFill>
                <a:schemeClr val="bg1"/>
              </a:solidFill>
            </a:endParaRPr>
          </a:p>
        </p:txBody>
      </p:sp>
      <p:sp>
        <p:nvSpPr>
          <p:cNvPr id="25" name="Стрелка вправо 24">
            <a:extLst>
              <a:ext uri="{FF2B5EF4-FFF2-40B4-BE49-F238E27FC236}">
                <a16:creationId xmlns:a16="http://schemas.microsoft.com/office/drawing/2014/main" id="{5A0F39FD-FE1E-15D8-E645-3BF583802AA1}"/>
              </a:ext>
            </a:extLst>
          </p:cNvPr>
          <p:cNvSpPr/>
          <p:nvPr/>
        </p:nvSpPr>
        <p:spPr>
          <a:xfrm>
            <a:off x="5321913" y="3902318"/>
            <a:ext cx="1548172" cy="817561"/>
          </a:xfrm>
          <a:prstGeom prst="rightArrow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24B8FC75-4B40-C6ED-8101-71AAA45874FE}"/>
              </a:ext>
            </a:extLst>
          </p:cNvPr>
          <p:cNvGrpSpPr/>
          <p:nvPr/>
        </p:nvGrpSpPr>
        <p:grpSpPr>
          <a:xfrm>
            <a:off x="1199456" y="2564902"/>
            <a:ext cx="4122458" cy="3168354"/>
            <a:chOff x="1199456" y="2564902"/>
            <a:chExt cx="4122458" cy="3168354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90956BB-C888-0B31-C888-29C2FB7A0F15}"/>
                </a:ext>
              </a:extLst>
            </p:cNvPr>
            <p:cNvGrpSpPr/>
            <p:nvPr/>
          </p:nvGrpSpPr>
          <p:grpSpPr>
            <a:xfrm>
              <a:off x="1199456" y="2888940"/>
              <a:ext cx="4122458" cy="2844316"/>
              <a:chOff x="1199456" y="2888940"/>
              <a:chExt cx="4122458" cy="2844316"/>
            </a:xfrm>
          </p:grpSpPr>
          <p:sp>
            <p:nvSpPr>
              <p:cNvPr id="22" name="Скругленный прямоугольник 21">
                <a:extLst>
                  <a:ext uri="{FF2B5EF4-FFF2-40B4-BE49-F238E27FC236}">
                    <a16:creationId xmlns:a16="http://schemas.microsoft.com/office/drawing/2014/main" id="{3B39A4FA-9741-2CFA-A6C8-643B7311E102}"/>
                  </a:ext>
                </a:extLst>
              </p:cNvPr>
              <p:cNvSpPr/>
              <p:nvPr/>
            </p:nvSpPr>
            <p:spPr>
              <a:xfrm>
                <a:off x="1199456" y="2888940"/>
                <a:ext cx="4122458" cy="2844316"/>
              </a:xfrm>
              <a:prstGeom prst="roundRect">
                <a:avLst>
                  <a:gd name="adj" fmla="val 1661"/>
                </a:avLst>
              </a:prstGeom>
              <a:solidFill>
                <a:schemeClr val="accent1">
                  <a:alpha val="80000"/>
                </a:scheme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800" dirty="0">
                  <a:solidFill>
                    <a:schemeClr val="bg1"/>
                  </a:solidFill>
                  <a:latin typeface="PT Sans" panose="020B0503020203020204" pitchFamily="34" charset="77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8BE5965-E12C-B2E3-C3C2-E1D06F39C832}"/>
                  </a:ext>
                </a:extLst>
              </p:cNvPr>
              <p:cNvSpPr txBox="1"/>
              <p:nvPr/>
            </p:nvSpPr>
            <p:spPr>
              <a:xfrm>
                <a:off x="1553288" y="3478342"/>
                <a:ext cx="3160803" cy="96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94000"/>
                  </a:lnSpc>
                  <a:spcAft>
                    <a:spcPts val="800"/>
                  </a:spcAft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" sz="2000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Using UBA scenario on an near real example of using the module</a:t>
                </a:r>
                <a:endParaRPr lang="ru-RU" sz="2000" dirty="0">
                  <a:solidFill>
                    <a:schemeClr val="bg1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097CCB-2440-760B-8975-9EA2C013BA4B}"/>
                  </a:ext>
                </a:extLst>
              </p:cNvPr>
              <p:cNvSpPr txBox="1"/>
              <p:nvPr/>
            </p:nvSpPr>
            <p:spPr>
              <a:xfrm>
                <a:off x="1553288" y="4617662"/>
                <a:ext cx="3414792" cy="381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94000"/>
                  </a:lnSpc>
                  <a:spcAft>
                    <a:spcPts val="800"/>
                  </a:spcAft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" sz="2000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Synergy with SAF modules</a:t>
                </a: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48B701A-4192-127E-5BC5-9358E1867DC5}"/>
                </a:ext>
              </a:extLst>
            </p:cNvPr>
            <p:cNvGrpSpPr/>
            <p:nvPr/>
          </p:nvGrpSpPr>
          <p:grpSpPr>
            <a:xfrm>
              <a:off x="1807278" y="2564902"/>
              <a:ext cx="2906813" cy="575133"/>
              <a:chOff x="1807278" y="2564902"/>
              <a:chExt cx="2906813" cy="575133"/>
            </a:xfrm>
          </p:grpSpPr>
          <p:sp>
            <p:nvSpPr>
              <p:cNvPr id="27" name="Скругленный прямоугольник 26">
                <a:extLst>
                  <a:ext uri="{FF2B5EF4-FFF2-40B4-BE49-F238E27FC236}">
                    <a16:creationId xmlns:a16="http://schemas.microsoft.com/office/drawing/2014/main" id="{D00D7A42-3F44-5A36-245E-277569E6B707}"/>
                  </a:ext>
                </a:extLst>
              </p:cNvPr>
              <p:cNvSpPr/>
              <p:nvPr/>
            </p:nvSpPr>
            <p:spPr>
              <a:xfrm>
                <a:off x="1807278" y="2564902"/>
                <a:ext cx="2906813" cy="575133"/>
              </a:xfrm>
              <a:prstGeom prst="roundRect">
                <a:avLst>
                  <a:gd name="adj" fmla="val 5300"/>
                </a:avLst>
              </a:prstGeom>
              <a:solidFill>
                <a:schemeClr val="bg1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800" dirty="0">
                  <a:solidFill>
                    <a:schemeClr val="bg1"/>
                  </a:solidFill>
                  <a:latin typeface="PT Sans" panose="020B0503020203020204" pitchFamily="34" charset="77"/>
                </a:endParaRPr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7DB455E-23D3-5F36-57A0-4A115C1CFB01}"/>
                  </a:ext>
                </a:extLst>
              </p:cNvPr>
              <p:cNvGrpSpPr/>
              <p:nvPr/>
            </p:nvGrpSpPr>
            <p:grpSpPr>
              <a:xfrm>
                <a:off x="1999577" y="2596474"/>
                <a:ext cx="2623465" cy="511990"/>
                <a:chOff x="1694560" y="2596474"/>
                <a:chExt cx="2623465" cy="511990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41BEE03-3D92-370A-4522-92FDD7DE0026}"/>
                    </a:ext>
                  </a:extLst>
                </p:cNvPr>
                <p:cNvSpPr txBox="1"/>
                <p:nvPr/>
              </p:nvSpPr>
              <p:spPr>
                <a:xfrm>
                  <a:off x="2206550" y="2636912"/>
                  <a:ext cx="211147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PT Sans" panose="020B0503020203020204" pitchFamily="34" charset="0"/>
                    </a:rPr>
                    <a:t>Practical scenario</a:t>
                  </a:r>
                  <a:endParaRPr lang="ru-RU" sz="2000" dirty="0">
                    <a:latin typeface="PT Sans" panose="020B0503020203020204" pitchFamily="34" charset="0"/>
                  </a:endParaRPr>
                </a:p>
              </p:txBody>
            </p:sp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65F976-3840-9A0D-700D-069AF7B11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4560" y="2596474"/>
                  <a:ext cx="511990" cy="51199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7610CCD-EEBD-7CB3-1613-7221F6590F71}"/>
              </a:ext>
            </a:extLst>
          </p:cNvPr>
          <p:cNvGrpSpPr/>
          <p:nvPr/>
        </p:nvGrpSpPr>
        <p:grpSpPr>
          <a:xfrm>
            <a:off x="6870086" y="2564902"/>
            <a:ext cx="4122458" cy="3163455"/>
            <a:chOff x="6870086" y="2564902"/>
            <a:chExt cx="4122458" cy="3163455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A248A734-B1B9-BD5E-673D-774F48A8BB25}"/>
                </a:ext>
              </a:extLst>
            </p:cNvPr>
            <p:cNvGrpSpPr/>
            <p:nvPr/>
          </p:nvGrpSpPr>
          <p:grpSpPr>
            <a:xfrm>
              <a:off x="6870086" y="2884041"/>
              <a:ext cx="4122458" cy="2844316"/>
              <a:chOff x="6870086" y="2884041"/>
              <a:chExt cx="4122458" cy="2844316"/>
            </a:xfrm>
          </p:grpSpPr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B08964E9-DF11-89C4-0524-B92F11A1C5AC}"/>
                  </a:ext>
                </a:extLst>
              </p:cNvPr>
              <p:cNvSpPr/>
              <p:nvPr/>
            </p:nvSpPr>
            <p:spPr>
              <a:xfrm>
                <a:off x="6870086" y="2884041"/>
                <a:ext cx="4122458" cy="2844316"/>
              </a:xfrm>
              <a:prstGeom prst="roundRect">
                <a:avLst>
                  <a:gd name="adj" fmla="val 1623"/>
                </a:avLst>
              </a:prstGeom>
              <a:solidFill>
                <a:schemeClr val="tx2">
                  <a:alpha val="80000"/>
                </a:scheme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800" dirty="0">
                  <a:solidFill>
                    <a:schemeClr val="bg1"/>
                  </a:solidFill>
                  <a:latin typeface="PT Sans" panose="020B0503020203020204" pitchFamily="34" charset="7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601F6D0-F124-6B6B-7B53-B01E09916356}"/>
                  </a:ext>
                </a:extLst>
              </p:cNvPr>
              <p:cNvSpPr txBox="1"/>
              <p:nvPr/>
            </p:nvSpPr>
            <p:spPr>
              <a:xfrm>
                <a:off x="7168966" y="3433586"/>
                <a:ext cx="3160803" cy="670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94000"/>
                  </a:lnSpc>
                  <a:spcAft>
                    <a:spcPts val="800"/>
                  </a:spcAft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" sz="2000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Basic steps to set up the module</a:t>
                </a:r>
                <a:endParaRPr lang="ru-RU" sz="2000" dirty="0">
                  <a:solidFill>
                    <a:schemeClr val="bg1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A00853-4DB0-D31B-F11D-5B01DB552682}"/>
                  </a:ext>
                </a:extLst>
              </p:cNvPr>
              <p:cNvSpPr txBox="1"/>
              <p:nvPr/>
            </p:nvSpPr>
            <p:spPr>
              <a:xfrm>
                <a:off x="7168966" y="4311098"/>
                <a:ext cx="3414792" cy="381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94000"/>
                  </a:lnSpc>
                  <a:spcAft>
                    <a:spcPts val="800"/>
                  </a:spcAft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" sz="2000" dirty="0">
                    <a:solidFill>
                      <a:schemeClr val="bg1"/>
                    </a:solidFill>
                    <a:latin typeface="PT Sans" panose="020B0503020203020204" pitchFamily="34" charset="0"/>
                  </a:rPr>
                  <a:t>Functional features</a:t>
                </a: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58DA74D2-102F-F890-75BE-6B50BFF7E2CA}"/>
                </a:ext>
              </a:extLst>
            </p:cNvPr>
            <p:cNvGrpSpPr/>
            <p:nvPr/>
          </p:nvGrpSpPr>
          <p:grpSpPr>
            <a:xfrm>
              <a:off x="7477909" y="2564902"/>
              <a:ext cx="2906813" cy="575133"/>
              <a:chOff x="7486630" y="2564902"/>
              <a:chExt cx="2906813" cy="575133"/>
            </a:xfrm>
          </p:grpSpPr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268CAC4B-4C1C-BDC8-467F-0D8246311388}"/>
                  </a:ext>
                </a:extLst>
              </p:cNvPr>
              <p:cNvSpPr/>
              <p:nvPr/>
            </p:nvSpPr>
            <p:spPr>
              <a:xfrm>
                <a:off x="7486630" y="2564902"/>
                <a:ext cx="2906813" cy="575133"/>
              </a:xfrm>
              <a:prstGeom prst="roundRect">
                <a:avLst>
                  <a:gd name="adj" fmla="val 5300"/>
                </a:avLst>
              </a:prstGeom>
              <a:solidFill>
                <a:schemeClr val="bg1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800" dirty="0">
                  <a:solidFill>
                    <a:schemeClr val="bg1"/>
                  </a:solidFill>
                  <a:latin typeface="PT Sans" panose="020B0503020203020204" pitchFamily="34" charset="77"/>
                </a:endParaRPr>
              </a:p>
            </p:txBody>
          </p: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BC2852E0-6395-E1DA-6E86-B12B4CBA0064}"/>
                  </a:ext>
                </a:extLst>
              </p:cNvPr>
              <p:cNvGrpSpPr/>
              <p:nvPr/>
            </p:nvGrpSpPr>
            <p:grpSpPr>
              <a:xfrm>
                <a:off x="7706181" y="2596885"/>
                <a:ext cx="2238356" cy="511990"/>
                <a:chOff x="7706181" y="2596885"/>
                <a:chExt cx="2238356" cy="5119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5D2EDA2-74C3-D276-FF08-9AE1F44B823B}"/>
                    </a:ext>
                  </a:extLst>
                </p:cNvPr>
                <p:cNvSpPr txBox="1"/>
                <p:nvPr/>
              </p:nvSpPr>
              <p:spPr>
                <a:xfrm>
                  <a:off x="8228170" y="2636912"/>
                  <a:ext cx="17163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2"/>
                      </a:solidFill>
                      <a:latin typeface="PT Sans" panose="020B0503020203020204" pitchFamily="34" charset="0"/>
                    </a:rPr>
                    <a:t>Technical part</a:t>
                  </a:r>
                </a:p>
              </p:txBody>
            </p:sp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id="{1992BBB8-E90F-5686-FDD4-024C5FAFE0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6181" y="2596885"/>
                  <a:ext cx="511990" cy="51199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9707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80727-0A00-E83A-2B09-9AAD0D83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D0F4B7-D0C2-E274-E56A-772C303F1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3300" y="0"/>
            <a:ext cx="76454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98545F-8095-8365-A0F5-428B2C22E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487" y="476672"/>
            <a:ext cx="1443025" cy="2751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8AF547-47ED-7F11-3C8B-CE73C255E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74487" y="3630298"/>
            <a:ext cx="1443025" cy="2751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26D805-6659-DE3F-475D-553D555FC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00000">
            <a:off x="6563810" y="1279399"/>
            <a:ext cx="1443025" cy="2751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404B43-9B02-9CA9-81EC-7F8C238BF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00000">
            <a:off x="3937801" y="2875964"/>
            <a:ext cx="1443025" cy="27510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D0AD63-99DE-6438-3757-E22247481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00000">
            <a:off x="6689269" y="2798065"/>
            <a:ext cx="1443025" cy="27510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2A49BB-8701-CFCA-4CD1-D18638720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000000">
            <a:off x="3930433" y="1262356"/>
            <a:ext cx="1443025" cy="275103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1D30E6C-CC4A-47E8-7462-B67867C09E72}"/>
              </a:ext>
            </a:extLst>
          </p:cNvPr>
          <p:cNvSpPr/>
          <p:nvPr/>
        </p:nvSpPr>
        <p:spPr>
          <a:xfrm>
            <a:off x="5321914" y="2654914"/>
            <a:ext cx="1548172" cy="1548172"/>
          </a:xfrm>
          <a:prstGeom prst="ellipse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2041E-DC2D-A4E6-3C29-CB7571948E17}"/>
              </a:ext>
            </a:extLst>
          </p:cNvPr>
          <p:cNvSpPr txBox="1"/>
          <p:nvPr/>
        </p:nvSpPr>
        <p:spPr>
          <a:xfrm rot="1889017">
            <a:off x="3409486" y="2214086"/>
            <a:ext cx="216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</a:t>
            </a:r>
            <a:r>
              <a:rPr lang="en" dirty="0" err="1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ybersecurity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C5316A-6839-079F-17C8-2E69EAD7F0AF}"/>
              </a:ext>
            </a:extLst>
          </p:cNvPr>
          <p:cNvSpPr txBox="1"/>
          <p:nvPr/>
        </p:nvSpPr>
        <p:spPr>
          <a:xfrm rot="19551644">
            <a:off x="3409487" y="3884349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</a:t>
            </a:r>
            <a:r>
              <a:rPr lang="en" dirty="0" err="1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perational</a:t>
            </a:r>
            <a:r>
              <a:rPr lang="ru-RU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efficiency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946B6F-DF57-347A-9CA1-A3935226A11F}"/>
              </a:ext>
            </a:extLst>
          </p:cNvPr>
          <p:cNvSpPr txBox="1"/>
          <p:nvPr/>
        </p:nvSpPr>
        <p:spPr>
          <a:xfrm rot="19672074">
            <a:off x="6382578" y="2094453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w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ork</a:t>
            </a:r>
          </a:p>
          <a:p>
            <a:pPr algn="ctr"/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discipline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2CDFEA-E86E-288D-89B8-4C355666E9EE}"/>
              </a:ext>
            </a:extLst>
          </p:cNvPr>
          <p:cNvSpPr txBox="1"/>
          <p:nvPr/>
        </p:nvSpPr>
        <p:spPr>
          <a:xfrm rot="1985112">
            <a:off x="6545824" y="3872028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m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onitoring </a:t>
            </a:r>
            <a:endParaRPr lang="ru-RU" dirty="0">
              <a:solidFill>
                <a:schemeClr val="bg1"/>
              </a:solidFill>
              <a:latin typeface="PT Sans" panose="020B0503020203020204" pitchFamily="34" charset="0"/>
            </a:endParaRPr>
          </a:p>
          <a:p>
            <a:pPr algn="ctr"/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of VIP users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3CD804-979F-4A0A-4344-1523404DAF9D}"/>
              </a:ext>
            </a:extLst>
          </p:cNvPr>
          <p:cNvSpPr txBox="1"/>
          <p:nvPr/>
        </p:nvSpPr>
        <p:spPr>
          <a:xfrm rot="16200000">
            <a:off x="5011550" y="1372243"/>
            <a:ext cx="216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antifraud</a:t>
            </a:r>
            <a:endParaRPr lang="en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AFC5E8-AEEC-7C7A-9F12-C7A99020664C}"/>
              </a:ext>
            </a:extLst>
          </p:cNvPr>
          <p:cNvSpPr txBox="1"/>
          <p:nvPr/>
        </p:nvSpPr>
        <p:spPr>
          <a:xfrm rot="5400000">
            <a:off x="5062198" y="4802635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business processes</a:t>
            </a:r>
            <a:endParaRPr lang="en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F8F5B9F-4A5A-F5A8-6065-80F2BE64B607}"/>
              </a:ext>
            </a:extLst>
          </p:cNvPr>
          <p:cNvSpPr txBox="1">
            <a:spLocks/>
          </p:cNvSpPr>
          <p:nvPr/>
        </p:nvSpPr>
        <p:spPr>
          <a:xfrm>
            <a:off x="5422844" y="3015694"/>
            <a:ext cx="1346310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SAF</a:t>
            </a:r>
          </a:p>
          <a:p>
            <a:r>
              <a:rPr lang="en-US" b="1" dirty="0">
                <a:solidFill>
                  <a:schemeClr val="bg1"/>
                </a:solidFill>
              </a:rPr>
              <a:t>UBA</a:t>
            </a:r>
          </a:p>
        </p:txBody>
      </p:sp>
    </p:spTree>
    <p:extLst>
      <p:ext uri="{BB962C8B-B14F-4D97-AF65-F5344CB8AC3E}">
        <p14:creationId xmlns:p14="http://schemas.microsoft.com/office/powerpoint/2010/main" val="8683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29366-284D-90DF-7D81-7EB170F1D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40504-3E15-18A6-83CA-A5DC35B0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3300" y="0"/>
            <a:ext cx="76454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64E79-2393-A2B9-C221-9EE416BA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487" y="476672"/>
            <a:ext cx="1443025" cy="2751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7D734B-69A0-B1CA-99D9-BFD79B5A7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74487" y="3630298"/>
            <a:ext cx="1443025" cy="2751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B2782C-477C-1F39-41B2-DEAED9A3F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00000">
            <a:off x="6563810" y="1279399"/>
            <a:ext cx="1443025" cy="2751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D95DCA-05E3-437C-B42C-31C020CDD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00000">
            <a:off x="3937801" y="2875964"/>
            <a:ext cx="1443025" cy="27510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D9A794-3E97-7FBC-90F1-3DF155127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00000">
            <a:off x="6689269" y="2798065"/>
            <a:ext cx="1443025" cy="27510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6C098A-B748-FE1F-FAAB-CF524DC20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000000">
            <a:off x="3930433" y="1262356"/>
            <a:ext cx="1443025" cy="275103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EA81B818-9357-BE0D-864B-210F6D67C00E}"/>
              </a:ext>
            </a:extLst>
          </p:cNvPr>
          <p:cNvSpPr/>
          <p:nvPr/>
        </p:nvSpPr>
        <p:spPr>
          <a:xfrm>
            <a:off x="5321914" y="2654914"/>
            <a:ext cx="1548172" cy="1548172"/>
          </a:xfrm>
          <a:prstGeom prst="ellipse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131F2B-4C60-7F03-600B-6867CAA8A8C5}"/>
              </a:ext>
            </a:extLst>
          </p:cNvPr>
          <p:cNvSpPr txBox="1"/>
          <p:nvPr/>
        </p:nvSpPr>
        <p:spPr>
          <a:xfrm rot="1785147">
            <a:off x="3409486" y="2214086"/>
            <a:ext cx="216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effectLst/>
                <a:latin typeface="PT Sans" panose="020B0503020203020204" pitchFamily="34" charset="0"/>
              </a:rPr>
              <a:t> </a:t>
            </a:r>
            <a:r>
              <a:rPr lang="en-US" dirty="0">
                <a:effectLst/>
                <a:latin typeface="PT Sans" panose="020B0503020203020204" pitchFamily="34" charset="0"/>
              </a:rPr>
              <a:t>c</a:t>
            </a:r>
            <a:r>
              <a:rPr lang="en" dirty="0" err="1">
                <a:effectLst/>
                <a:latin typeface="PT Sans" panose="020B0503020203020204" pitchFamily="34" charset="0"/>
              </a:rPr>
              <a:t>ybersecurity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C375DC-60D3-B699-6322-E23D4FB4F747}"/>
              </a:ext>
            </a:extLst>
          </p:cNvPr>
          <p:cNvSpPr txBox="1"/>
          <p:nvPr/>
        </p:nvSpPr>
        <p:spPr>
          <a:xfrm rot="19551644">
            <a:off x="3409487" y="3884349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</a:t>
            </a:r>
            <a:r>
              <a:rPr lang="en" dirty="0" err="1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perational</a:t>
            </a:r>
            <a:r>
              <a:rPr lang="ru-RU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efficiency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B0E51F-DCB2-687E-BEEA-7BB2C030891D}"/>
              </a:ext>
            </a:extLst>
          </p:cNvPr>
          <p:cNvSpPr txBox="1"/>
          <p:nvPr/>
        </p:nvSpPr>
        <p:spPr>
          <a:xfrm rot="19672074">
            <a:off x="6382578" y="2094453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w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ork</a:t>
            </a:r>
          </a:p>
          <a:p>
            <a:pPr algn="ctr"/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discipline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302B61-750C-C09B-9CE2-C4255A39EEE0}"/>
              </a:ext>
            </a:extLst>
          </p:cNvPr>
          <p:cNvSpPr txBox="1"/>
          <p:nvPr/>
        </p:nvSpPr>
        <p:spPr>
          <a:xfrm rot="1985112">
            <a:off x="6545824" y="3872028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m</a:t>
            </a:r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onitoring </a:t>
            </a:r>
            <a:endParaRPr lang="ru-RU" dirty="0">
              <a:solidFill>
                <a:schemeClr val="bg1"/>
              </a:solidFill>
              <a:latin typeface="PT Sans" panose="020B0503020203020204" pitchFamily="34" charset="0"/>
            </a:endParaRPr>
          </a:p>
          <a:p>
            <a:pPr algn="ctr"/>
            <a:r>
              <a:rPr lang="en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of VIP users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33555D-E090-56DF-5FF9-42DB0E7916EF}"/>
              </a:ext>
            </a:extLst>
          </p:cNvPr>
          <p:cNvSpPr txBox="1"/>
          <p:nvPr/>
        </p:nvSpPr>
        <p:spPr>
          <a:xfrm rot="16200000">
            <a:off x="5011550" y="1372243"/>
            <a:ext cx="216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antifraud</a:t>
            </a:r>
            <a:endParaRPr lang="en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62A1BD-BB8C-F7FB-2741-2DF5CD20F13D}"/>
              </a:ext>
            </a:extLst>
          </p:cNvPr>
          <p:cNvSpPr txBox="1"/>
          <p:nvPr/>
        </p:nvSpPr>
        <p:spPr>
          <a:xfrm rot="5400000">
            <a:off x="5062198" y="4802635"/>
            <a:ext cx="216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PT Sans" panose="020B0503020203020204" pitchFamily="34" charset="0"/>
              </a:rPr>
              <a:t>business processes</a:t>
            </a:r>
            <a:endParaRPr lang="en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6E1A6BC-5BBC-EE6F-6477-ED5E10F0B5CE}"/>
              </a:ext>
            </a:extLst>
          </p:cNvPr>
          <p:cNvSpPr txBox="1">
            <a:spLocks/>
          </p:cNvSpPr>
          <p:nvPr/>
        </p:nvSpPr>
        <p:spPr>
          <a:xfrm>
            <a:off x="5422844" y="3015694"/>
            <a:ext cx="1346310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SAF</a:t>
            </a:r>
          </a:p>
          <a:p>
            <a:r>
              <a:rPr lang="en-US" b="1" dirty="0">
                <a:solidFill>
                  <a:schemeClr val="bg1"/>
                </a:solidFill>
              </a:rPr>
              <a:t>UBA</a:t>
            </a:r>
          </a:p>
        </p:txBody>
      </p:sp>
    </p:spTree>
    <p:extLst>
      <p:ext uri="{BB962C8B-B14F-4D97-AF65-F5344CB8AC3E}">
        <p14:creationId xmlns:p14="http://schemas.microsoft.com/office/powerpoint/2010/main" val="7433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DB234-101B-86D9-03FD-4DB960A34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DF35-CDD5-A72E-DBA6-898CA291857B}"/>
              </a:ext>
            </a:extLst>
          </p:cNvPr>
          <p:cNvSpPr txBox="1">
            <a:spLocks/>
          </p:cNvSpPr>
          <p:nvPr/>
        </p:nvSpPr>
        <p:spPr>
          <a:xfrm>
            <a:off x="0" y="4754153"/>
            <a:ext cx="12192000" cy="817561"/>
          </a:xfrm>
          <a:prstGeom prst="rect">
            <a:avLst/>
          </a:prstGeom>
        </p:spPr>
        <p:txBody>
          <a:bodyPr anchor="ctr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b="0" i="0" kern="800" spc="-53">
                <a:solidFill>
                  <a:schemeClr val="tx1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1. Practical scenario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19596-7AF9-81E4-2DA5-29BECE1A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6022" y="944724"/>
            <a:ext cx="3019955" cy="30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73754-E021-4A7D-F983-8CA0F8BE7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ba-saf-talks">
            <a:hlinkClick r:id="" action="ppaction://media"/>
            <a:extLst>
              <a:ext uri="{FF2B5EF4-FFF2-40B4-BE49-F238E27FC236}">
                <a16:creationId xmlns:a16="http://schemas.microsoft.com/office/drawing/2014/main" id="{DA9617AF-CA41-FB59-A073-2A26A6FCEA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256.27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4184" y="0"/>
            <a:ext cx="1246036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CC6FB-1629-6CF5-27D8-7819D89E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ba-saf-talks">
            <a:hlinkClick r:id="" action="ppaction://media"/>
            <a:extLst>
              <a:ext uri="{FF2B5EF4-FFF2-40B4-BE49-F238E27FC236}">
                <a16:creationId xmlns:a16="http://schemas.microsoft.com/office/drawing/2014/main" id="{BD41DA4B-9021-BCF6-CFD9-476158C48A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90.407" end="72781.63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4184" y="0"/>
            <a:ext cx="1246036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265E-C6AF-AF04-463A-CB18C283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ba-saf-talks">
            <a:hlinkClick r:id="" action="ppaction://media"/>
            <a:extLst>
              <a:ext uri="{FF2B5EF4-FFF2-40B4-BE49-F238E27FC236}">
                <a16:creationId xmlns:a16="http://schemas.microsoft.com/office/drawing/2014/main" id="{14C333D0-C411-FDB2-9EB2-76600C5FE3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299.2714" end="41703.3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4184" y="0"/>
            <a:ext cx="1246036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SAF v2">
      <a:dk1>
        <a:srgbClr val="2F5A75"/>
      </a:dk1>
      <a:lt1>
        <a:srgbClr val="FFFFFF"/>
      </a:lt1>
      <a:dk2>
        <a:srgbClr val="303033"/>
      </a:dk2>
      <a:lt2>
        <a:srgbClr val="F7F7F7"/>
      </a:lt2>
      <a:accent1>
        <a:srgbClr val="305976"/>
      </a:accent1>
      <a:accent2>
        <a:srgbClr val="F8BE34"/>
      </a:accent2>
      <a:accent3>
        <a:srgbClr val="DC4E41"/>
      </a:accent3>
      <a:accent4>
        <a:srgbClr val="65A637"/>
      </a:accent4>
      <a:accent5>
        <a:srgbClr val="62B3B2"/>
      </a:accent5>
      <a:accent6>
        <a:srgbClr val="303033"/>
      </a:accent6>
      <a:hlink>
        <a:srgbClr val="305A76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SAF">
      <a:dk1>
        <a:srgbClr val="FFFFFF"/>
      </a:dk1>
      <a:lt1>
        <a:srgbClr val="222225"/>
      </a:lt1>
      <a:dk2>
        <a:srgbClr val="303033"/>
      </a:dk2>
      <a:lt2>
        <a:srgbClr val="305A76"/>
      </a:lt2>
      <a:accent1>
        <a:srgbClr val="65A637"/>
      </a:accent1>
      <a:accent2>
        <a:srgbClr val="F8BE34"/>
      </a:accent2>
      <a:accent3>
        <a:srgbClr val="DC4E41"/>
      </a:accent3>
      <a:accent4>
        <a:srgbClr val="B6C75A"/>
      </a:accent4>
      <a:accent5>
        <a:srgbClr val="62B3B2"/>
      </a:accent5>
      <a:accent6>
        <a:srgbClr val="294E70"/>
      </a:accent6>
      <a:hlink>
        <a:srgbClr val="305A76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SAF">
      <a:dk1>
        <a:srgbClr val="2F5A75"/>
      </a:dk1>
      <a:lt1>
        <a:srgbClr val="FFFFFF"/>
      </a:lt1>
      <a:dk2>
        <a:srgbClr val="303033"/>
      </a:dk2>
      <a:lt2>
        <a:srgbClr val="F7F7F7"/>
      </a:lt2>
      <a:accent1>
        <a:srgbClr val="305976"/>
      </a:accent1>
      <a:accent2>
        <a:srgbClr val="F8BE34"/>
      </a:accent2>
      <a:accent3>
        <a:srgbClr val="DC4E41"/>
      </a:accent3>
      <a:accent4>
        <a:srgbClr val="65A637"/>
      </a:accent4>
      <a:accent5>
        <a:srgbClr val="62B3B2"/>
      </a:accent5>
      <a:accent6>
        <a:srgbClr val="303033"/>
      </a:accent6>
      <a:hlink>
        <a:srgbClr val="305A76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68ef7f-325b-471e-bee9-db4139b06466">
      <Terms xmlns="http://schemas.microsoft.com/office/infopath/2007/PartnerControls"/>
    </lcf76f155ced4ddcb4097134ff3c332f>
    <TaxCatchAll xmlns="a939a6f4-818c-4f48-b14b-923227d22d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7417AADB13D49ADBEAC0AA06542F4" ma:contentTypeVersion="12" ma:contentTypeDescription="Create a new document." ma:contentTypeScope="" ma:versionID="739189e7012413609d6dd4fbcde4fd2f">
  <xsd:schema xmlns:xsd="http://www.w3.org/2001/XMLSchema" xmlns:xs="http://www.w3.org/2001/XMLSchema" xmlns:p="http://schemas.microsoft.com/office/2006/metadata/properties" xmlns:ns2="b468ef7f-325b-471e-bee9-db4139b06466" xmlns:ns3="a939a6f4-818c-4f48-b14b-923227d22dac" targetNamespace="http://schemas.microsoft.com/office/2006/metadata/properties" ma:root="true" ma:fieldsID="359c67f64805c32ffa6065cb4c46b171" ns2:_="" ns3:_="">
    <xsd:import namespace="b468ef7f-325b-471e-bee9-db4139b06466"/>
    <xsd:import namespace="a939a6f4-818c-4f48-b14b-923227d2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8ef7f-325b-471e-bee9-db4139b06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89d3266-5794-45df-bc7c-dc957a95ab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9a6f4-818c-4f48-b14b-923227d22da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d8e724e-dbb1-419e-b8e5-e16bf42c18ce}" ma:internalName="TaxCatchAll" ma:showField="CatchAllData" ma:web="a939a6f4-818c-4f48-b14b-923227d22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31157-B05A-476C-821F-3DAAE839B4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68BC1F-F9CE-4F70-B224-0FE097122622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939a6f4-818c-4f48-b14b-923227d22dac"/>
    <ds:schemaRef ds:uri="http://purl.org/dc/dcmitype/"/>
    <ds:schemaRef ds:uri="b468ef7f-325b-471e-bee9-db4139b06466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ADEC22A-1861-450A-8302-59A641467F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8ef7f-325b-471e-bee9-db4139b06466"/>
    <ds:schemaRef ds:uri="a939a6f4-818c-4f48-b14b-923227d22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182318</TotalTime>
  <Words>625</Words>
  <Application>Microsoft Macintosh PowerPoint</Application>
  <PresentationFormat>Widescreen</PresentationFormat>
  <Paragraphs>281</Paragraphs>
  <Slides>27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JetBrains Mono</vt:lpstr>
      <vt:lpstr>Open Sans Light</vt:lpstr>
      <vt:lpstr>PT Sans</vt:lpstr>
      <vt:lpstr>Trebuchet MS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Alexander Skakunov</cp:lastModifiedBy>
  <cp:revision>1849</cp:revision>
  <cp:lastPrinted>2023-11-21T09:12:16Z</cp:lastPrinted>
  <dcterms:created xsi:type="dcterms:W3CDTF">2014-10-08T23:03:32Z</dcterms:created>
  <dcterms:modified xsi:type="dcterms:W3CDTF">2024-10-08T09:05:12Z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0x010100F877417AADB13D49ADBEAC0AA06542F4</vt:lpwstr>
  </property>
  <property fmtid="{D5CDD505-2E9C-101B-9397-08002B2CF9AE}" pid="3" name="_dlc_DocIdItemGuid">
    <vt:lpwstr>52ea053f-42e0-4bc2-8d34-7bf0a7f82bdf</vt:lpwstr>
  </property>
  <property fmtid="{D5CDD505-2E9C-101B-9397-08002B2CF9AE}" pid="4" name="MediaServiceImageTags">
    <vt:lpwstr/>
  </property>
</Properties>
</file>